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4.xml" ContentType="application/vnd.openxmlformats-officedocument.presentationml.slideLayout+xml"/>
  <Override PartName="/ppt/theme/theme12.xml" ContentType="application/vnd.openxmlformats-officedocument.theme+xml"/>
  <Override PartName="/ppt/slideLayouts/slideLayout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slideLayouts/slideLayout9.xml" ContentType="application/vnd.openxmlformats-officedocument.presentationml.slideLayout+xml"/>
  <Override PartName="/ppt/theme/theme24.xml" ContentType="application/vnd.openxmlformats-officedocument.theme+xml"/>
  <Override PartName="/ppt/slideLayouts/slideLayout10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slideLayouts/slideLayout11.xml" ContentType="application/vnd.openxmlformats-officedocument.presentationml.slideLayout+xml"/>
  <Override PartName="/ppt/theme/theme27.xml" ContentType="application/vnd.openxmlformats-officedocument.theme+xml"/>
  <Override PartName="/ppt/slideLayouts/slideLayout12.xml" ContentType="application/vnd.openxmlformats-officedocument.presentationml.slideLayout+xml"/>
  <Override PartName="/ppt/theme/theme28.xml" ContentType="application/vnd.openxmlformats-officedocument.theme+xml"/>
  <Override PartName="/ppt/slideLayouts/slideLayout13.xml" ContentType="application/vnd.openxmlformats-officedocument.presentationml.slideLayout+xml"/>
  <Override PartName="/ppt/theme/theme29.xml" ContentType="application/vnd.openxmlformats-officedocument.theme+xml"/>
  <Override PartName="/ppt/slideLayouts/slideLayout14.xml" ContentType="application/vnd.openxmlformats-officedocument.presentationml.slideLayout+xml"/>
  <Override PartName="/ppt/theme/theme30.xml" ContentType="application/vnd.openxmlformats-officedocument.theme+xml"/>
  <Override PartName="/ppt/slideLayouts/slideLayout15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slideLayouts/slideLayout16.xml" ContentType="application/vnd.openxmlformats-officedocument.presentationml.slideLayout+xml"/>
  <Override PartName="/ppt/theme/theme3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6"/>
    <p:sldMasterId id="2147483855" r:id="rId7"/>
    <p:sldMasterId id="2147483888" r:id="rId8"/>
    <p:sldMasterId id="2147483891" r:id="rId9"/>
    <p:sldMasterId id="2147483902" r:id="rId10"/>
    <p:sldMasterId id="2147483906" r:id="rId11"/>
    <p:sldMasterId id="2147483913" r:id="rId12"/>
    <p:sldMasterId id="2147483915" r:id="rId13"/>
    <p:sldMasterId id="2147483917" r:id="rId14"/>
    <p:sldMasterId id="2147483920" r:id="rId15"/>
    <p:sldMasterId id="2147483922" r:id="rId16"/>
    <p:sldMasterId id="2147483925" r:id="rId17"/>
    <p:sldMasterId id="2147483928" r:id="rId18"/>
    <p:sldMasterId id="2147483931" r:id="rId19"/>
    <p:sldMasterId id="2147483934" r:id="rId20"/>
    <p:sldMasterId id="2147483939" r:id="rId21"/>
    <p:sldMasterId id="2147483941" r:id="rId22"/>
    <p:sldMasterId id="2147483943" r:id="rId23"/>
    <p:sldMasterId id="2147483946" r:id="rId24"/>
    <p:sldMasterId id="2147483947" r:id="rId25"/>
    <p:sldMasterId id="2147483953" r:id="rId26"/>
    <p:sldMasterId id="2147483955" r:id="rId27"/>
    <p:sldMasterId id="2147483961" r:id="rId28"/>
    <p:sldMasterId id="2147483962" r:id="rId29"/>
    <p:sldMasterId id="2147483965" r:id="rId30"/>
    <p:sldMasterId id="2147483968" r:id="rId31"/>
    <p:sldMasterId id="2147483970" r:id="rId32"/>
    <p:sldMasterId id="2147483973" r:id="rId33"/>
    <p:sldMasterId id="2147483976" r:id="rId34"/>
    <p:sldMasterId id="2147483979" r:id="rId35"/>
    <p:sldMasterId id="2147483982" r:id="rId36"/>
    <p:sldMasterId id="2147483985" r:id="rId37"/>
    <p:sldMasterId id="2147483987" r:id="rId38"/>
    <p:sldMasterId id="2147483990" r:id="rId39"/>
    <p:sldMasterId id="2147483992" r:id="rId40"/>
  </p:sldMasterIdLst>
  <p:notesMasterIdLst>
    <p:notesMasterId r:id="rId47"/>
  </p:notesMasterIdLst>
  <p:handoutMasterIdLst>
    <p:handoutMasterId r:id="rId48"/>
  </p:handoutMasterIdLst>
  <p:sldIdLst>
    <p:sldId id="1681" r:id="rId41"/>
    <p:sldId id="1676" r:id="rId42"/>
    <p:sldId id="1677" r:id="rId43"/>
    <p:sldId id="1679" r:id="rId44"/>
    <p:sldId id="1675" r:id="rId45"/>
    <p:sldId id="1682" r:id="rId46"/>
  </p:sldIdLst>
  <p:sldSz cx="9144000" cy="514826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647" userDrawn="1">
          <p15:clr>
            <a:srgbClr val="A4A3A4"/>
          </p15:clr>
        </p15:guide>
        <p15:guide id="9" orient="horz" pos="488" userDrawn="1">
          <p15:clr>
            <a:srgbClr val="A4A3A4"/>
          </p15:clr>
        </p15:guide>
        <p15:guide id="16" pos="181" userDrawn="1">
          <p15:clr>
            <a:srgbClr val="A4A3A4"/>
          </p15:clr>
        </p15:guide>
        <p15:guide id="18" pos="4082" userDrawn="1">
          <p15:clr>
            <a:srgbClr val="A4A3A4"/>
          </p15:clr>
        </p15:guide>
        <p15:guide id="20" pos="3560" userDrawn="1">
          <p15:clr>
            <a:srgbClr val="A4A3A4"/>
          </p15:clr>
        </p15:guide>
        <p15:guide id="21" pos="4250" userDrawn="1">
          <p15:clr>
            <a:srgbClr val="A4A3A4"/>
          </p15:clr>
        </p15:guide>
        <p15:guide id="23" pos="3901" userDrawn="1">
          <p15:clr>
            <a:srgbClr val="A4A3A4"/>
          </p15:clr>
        </p15:guide>
        <p15:guide id="27" pos="4604" userDrawn="1">
          <p15:clr>
            <a:srgbClr val="A4A3A4"/>
          </p15:clr>
        </p15:guide>
        <p15:guide id="29" pos="4944" userDrawn="1">
          <p15:clr>
            <a:srgbClr val="A4A3A4"/>
          </p15:clr>
        </p15:guide>
        <p15:guide id="31" pos="5760" userDrawn="1">
          <p15:clr>
            <a:srgbClr val="A4A3A4"/>
          </p15:clr>
        </p15:guide>
        <p15:guide id="32" pos="483">
          <p15:clr>
            <a:srgbClr val="A4A3A4"/>
          </p15:clr>
        </p15:guide>
        <p15:guide id="33" pos="773">
          <p15:clr>
            <a:srgbClr val="A4A3A4"/>
          </p15:clr>
        </p15:guide>
        <p15:guide id="34" pos="1067">
          <p15:clr>
            <a:srgbClr val="A4A3A4"/>
          </p15:clr>
        </p15:guide>
        <p15:guide id="35" pos="1361">
          <p15:clr>
            <a:srgbClr val="A4A3A4"/>
          </p15:clr>
        </p15:guide>
        <p15:guide id="36" pos="1662">
          <p15:clr>
            <a:srgbClr val="A4A3A4"/>
          </p15:clr>
        </p15:guide>
        <p15:guide id="37" pos="2114">
          <p15:clr>
            <a:srgbClr val="A4A3A4"/>
          </p15:clr>
        </p15:guide>
        <p15:guide id="38" pos="2567">
          <p15:clr>
            <a:srgbClr val="A4A3A4"/>
          </p15:clr>
        </p15:guide>
        <p15:guide id="39" pos="3024">
          <p15:clr>
            <a:srgbClr val="A4A3A4"/>
          </p15:clr>
        </p15:guide>
        <p15:guide id="40" pos="3473">
          <p15:clr>
            <a:srgbClr val="A4A3A4"/>
          </p15:clr>
        </p15:guide>
        <p15:guide id="41" pos="193">
          <p15:clr>
            <a:srgbClr val="A4A3A4"/>
          </p15:clr>
        </p15:guide>
        <p15:guide id="42" pos="4139">
          <p15:clr>
            <a:srgbClr val="A4A3A4"/>
          </p15:clr>
        </p15:guide>
        <p15:guide id="43" pos="3772">
          <p15:clr>
            <a:srgbClr val="A4A3A4"/>
          </p15:clr>
        </p15:guide>
        <p15:guide id="44" pos="4427">
          <p15:clr>
            <a:srgbClr val="A4A3A4"/>
          </p15:clr>
        </p15:guide>
        <p15:guide id="45" pos="4910">
          <p15:clr>
            <a:srgbClr val="A4A3A4"/>
          </p15:clr>
        </p15:guide>
        <p15:guide id="46" pos="5326">
          <p15:clr>
            <a:srgbClr val="A4A3A4"/>
          </p15:clr>
        </p15:guide>
        <p15:guide id="47" pos="5759">
          <p15:clr>
            <a:srgbClr val="A4A3A4"/>
          </p15:clr>
        </p15:guide>
        <p15:guide id="48" pos="709">
          <p15:clr>
            <a:srgbClr val="A4A3A4"/>
          </p15:clr>
        </p15:guide>
        <p15:guide id="49" pos="2063">
          <p15:clr>
            <a:srgbClr val="A4A3A4"/>
          </p15:clr>
        </p15:guide>
        <p15:guide id="50" pos="1051">
          <p15:clr>
            <a:srgbClr val="A4A3A4"/>
          </p15:clr>
        </p15:guide>
        <p15:guide id="51" pos="2443">
          <p15:clr>
            <a:srgbClr val="A4A3A4"/>
          </p15:clr>
        </p15:guide>
        <p15:guide id="52" pos="2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4" userDrawn="1">
          <p15:clr>
            <a:srgbClr val="A4A3A4"/>
          </p15:clr>
        </p15:guide>
        <p15:guide id="2" pos="1724" userDrawn="1">
          <p15:clr>
            <a:srgbClr val="A4A3A4"/>
          </p15:clr>
        </p15:guide>
        <p15:guide id="3" orient="horz" pos="2378" userDrawn="1">
          <p15:clr>
            <a:srgbClr val="A4A3A4"/>
          </p15:clr>
        </p15:guide>
        <p15:guide id="4" pos="1692" userDrawn="1">
          <p15:clr>
            <a:srgbClr val="A4A3A4"/>
          </p15:clr>
        </p15:guide>
        <p15:guide id="5" orient="horz" pos="2192" userDrawn="1">
          <p15:clr>
            <a:srgbClr val="A4A3A4"/>
          </p15:clr>
        </p15:guide>
        <p15:guide id="6" orient="horz" pos="2364" userDrawn="1">
          <p15:clr>
            <a:srgbClr val="A4A3A4"/>
          </p15:clr>
        </p15:guide>
        <p15:guide id="7" pos="1707" userDrawn="1">
          <p15:clr>
            <a:srgbClr val="A4A3A4"/>
          </p15:clr>
        </p15:guide>
        <p15:guide id="8" pos="1677" userDrawn="1">
          <p15:clr>
            <a:srgbClr val="A4A3A4"/>
          </p15:clr>
        </p15:guide>
        <p15:guide id="9" orient="horz" pos="2179" userDrawn="1">
          <p15:clr>
            <a:srgbClr val="A4A3A4"/>
          </p15:clr>
        </p15:guide>
        <p15:guide id="10" orient="horz" pos="2350" userDrawn="1">
          <p15:clr>
            <a:srgbClr val="A4A3A4"/>
          </p15:clr>
        </p15:guide>
        <p15:guide id="11" pos="1691" userDrawn="1">
          <p15:clr>
            <a:srgbClr val="A4A3A4"/>
          </p15:clr>
        </p15:guide>
        <p15:guide id="12" pos="1662" userDrawn="1">
          <p15:clr>
            <a:srgbClr val="A4A3A4"/>
          </p15:clr>
        </p15:guide>
        <p15:guide id="13" orient="horz" pos="2167" userDrawn="1">
          <p15:clr>
            <a:srgbClr val="A4A3A4"/>
          </p15:clr>
        </p15:guide>
        <p15:guide id="14" orient="horz" pos="2337" userDrawn="1">
          <p15:clr>
            <a:srgbClr val="A4A3A4"/>
          </p15:clr>
        </p15:guide>
        <p15:guide id="15" pos="1675" userDrawn="1">
          <p15:clr>
            <a:srgbClr val="A4A3A4"/>
          </p15:clr>
        </p15:guide>
        <p15:guide id="16" pos="1647" userDrawn="1">
          <p15:clr>
            <a:srgbClr val="A4A3A4"/>
          </p15:clr>
        </p15:guide>
        <p15:guide id="17" orient="horz" pos="2217" userDrawn="1">
          <p15:clr>
            <a:srgbClr val="A4A3A4"/>
          </p15:clr>
        </p15:guide>
        <p15:guide id="18" orient="horz" pos="2393" userDrawn="1">
          <p15:clr>
            <a:srgbClr val="A4A3A4"/>
          </p15:clr>
        </p15:guide>
        <p15:guide id="19" pos="1739" userDrawn="1">
          <p15:clr>
            <a:srgbClr val="A4A3A4"/>
          </p15:clr>
        </p15:guide>
        <p15:guide id="20" pos="1709" userDrawn="1">
          <p15:clr>
            <a:srgbClr val="A4A3A4"/>
          </p15:clr>
        </p15:guide>
        <p15:guide id="21" orient="horz" pos="2166" userDrawn="1">
          <p15:clr>
            <a:srgbClr val="A4A3A4"/>
          </p15:clr>
        </p15:guide>
        <p15:guide id="22" orient="horz" pos="2153" userDrawn="1">
          <p15:clr>
            <a:srgbClr val="A4A3A4"/>
          </p15:clr>
        </p15:guide>
        <p15:guide id="23" orient="horz" pos="2323" userDrawn="1">
          <p15:clr>
            <a:srgbClr val="A4A3A4"/>
          </p15:clr>
        </p15:guide>
        <p15:guide id="24" pos="1661" userDrawn="1">
          <p15:clr>
            <a:srgbClr val="A4A3A4"/>
          </p15:clr>
        </p15:guide>
        <p15:guide id="25" pos="1632" userDrawn="1">
          <p15:clr>
            <a:srgbClr val="A4A3A4"/>
          </p15:clr>
        </p15:guide>
        <p15:guide id="27" orient="horz" pos="2139" userDrawn="1">
          <p15:clr>
            <a:srgbClr val="A4A3A4"/>
          </p15:clr>
        </p15:guide>
        <p15:guide id="28" orient="horz" pos="2309" userDrawn="1">
          <p15:clr>
            <a:srgbClr val="A4A3A4"/>
          </p15:clr>
        </p15:guide>
        <p15:guide id="29" pos="1646" userDrawn="1">
          <p15:clr>
            <a:srgbClr val="A4A3A4"/>
          </p15:clr>
        </p15:guide>
        <p15:guide id="30" pos="1618" userDrawn="1">
          <p15:clr>
            <a:srgbClr val="A4A3A4"/>
          </p15:clr>
        </p15:guide>
        <p15:guide id="31" orient="horz" pos="2140" userDrawn="1">
          <p15:clr>
            <a:srgbClr val="A4A3A4"/>
          </p15:clr>
        </p15:guide>
        <p15:guide id="32" orient="horz" pos="2126" userDrawn="1">
          <p15:clr>
            <a:srgbClr val="A4A3A4"/>
          </p15:clr>
        </p15:guide>
        <p15:guide id="33" orient="horz" pos="2294" userDrawn="1">
          <p15:clr>
            <a:srgbClr val="A4A3A4"/>
          </p15:clr>
        </p15:guide>
        <p15:guide id="34" pos="1631" userDrawn="1">
          <p15:clr>
            <a:srgbClr val="A4A3A4"/>
          </p15:clr>
        </p15:guide>
        <p15:guide id="35" pos="1603" userDrawn="1">
          <p15:clr>
            <a:srgbClr val="A4A3A4"/>
          </p15:clr>
        </p15:guide>
        <p15:guide id="37" orient="horz" pos="2112" userDrawn="1">
          <p15:clr>
            <a:srgbClr val="A4A3A4"/>
          </p15:clr>
        </p15:guide>
        <p15:guide id="38" orient="horz" pos="2280" userDrawn="1">
          <p15:clr>
            <a:srgbClr val="A4A3A4"/>
          </p15:clr>
        </p15:guide>
        <p15:guide id="39" pos="1616" userDrawn="1">
          <p15:clr>
            <a:srgbClr val="A4A3A4"/>
          </p15:clr>
        </p15:guide>
        <p15:guide id="40" pos="1587" userDrawn="1">
          <p15:clr>
            <a:srgbClr val="A4A3A4"/>
          </p15:clr>
        </p15:guide>
        <p15:guide id="41" orient="horz" pos="2113" userDrawn="1">
          <p15:clr>
            <a:srgbClr val="A4A3A4"/>
          </p15:clr>
        </p15:guide>
        <p15:guide id="42" orient="horz" pos="2099" userDrawn="1">
          <p15:clr>
            <a:srgbClr val="A4A3A4"/>
          </p15:clr>
        </p15:guide>
        <p15:guide id="43" orient="horz" pos="2266" userDrawn="1">
          <p15:clr>
            <a:srgbClr val="A4A3A4"/>
          </p15:clr>
        </p15:guide>
        <p15:guide id="44" pos="1601" userDrawn="1">
          <p15:clr>
            <a:srgbClr val="A4A3A4"/>
          </p15:clr>
        </p15:guide>
        <p15:guide id="45" pos="1573" userDrawn="1">
          <p15:clr>
            <a:srgbClr val="A4A3A4"/>
          </p15:clr>
        </p15:guide>
        <p15:guide id="46" orient="horz" pos="3194" userDrawn="1">
          <p15:clr>
            <a:srgbClr val="A4A3A4"/>
          </p15:clr>
        </p15:guide>
        <p15:guide id="47" orient="horz" pos="3447" userDrawn="1">
          <p15:clr>
            <a:srgbClr val="A4A3A4"/>
          </p15:clr>
        </p15:guide>
        <p15:guide id="48" orient="horz" pos="3175" userDrawn="1">
          <p15:clr>
            <a:srgbClr val="A4A3A4"/>
          </p15:clr>
        </p15:guide>
        <p15:guide id="49" orient="horz" pos="3426" userDrawn="1">
          <p15:clr>
            <a:srgbClr val="A4A3A4"/>
          </p15:clr>
        </p15:guide>
        <p15:guide id="50" orient="horz" pos="3156" userDrawn="1">
          <p15:clr>
            <a:srgbClr val="A4A3A4"/>
          </p15:clr>
        </p15:guide>
        <p15:guide id="51" orient="horz" pos="3405" userDrawn="1">
          <p15:clr>
            <a:srgbClr val="A4A3A4"/>
          </p15:clr>
        </p15:guide>
        <p15:guide id="52" orient="horz" pos="3137" userDrawn="1">
          <p15:clr>
            <a:srgbClr val="A4A3A4"/>
          </p15:clr>
        </p15:guide>
        <p15:guide id="53" orient="horz" pos="3384" userDrawn="1">
          <p15:clr>
            <a:srgbClr val="A4A3A4"/>
          </p15:clr>
        </p15:guide>
        <p15:guide id="54" orient="horz" pos="3215" userDrawn="1">
          <p15:clr>
            <a:srgbClr val="A4A3A4"/>
          </p15:clr>
        </p15:guide>
        <p15:guide id="55" orient="horz" pos="3468" userDrawn="1">
          <p15:clr>
            <a:srgbClr val="A4A3A4"/>
          </p15:clr>
        </p15:guide>
        <p15:guide id="56" orient="horz" pos="3136" userDrawn="1">
          <p15:clr>
            <a:srgbClr val="A4A3A4"/>
          </p15:clr>
        </p15:guide>
        <p15:guide id="57" orient="horz" pos="3117" userDrawn="1">
          <p15:clr>
            <a:srgbClr val="A4A3A4"/>
          </p15:clr>
        </p15:guide>
        <p15:guide id="58" orient="horz" pos="3363" userDrawn="1">
          <p15:clr>
            <a:srgbClr val="A4A3A4"/>
          </p15:clr>
        </p15:guide>
        <p15:guide id="59" orient="horz" pos="3118" userDrawn="1">
          <p15:clr>
            <a:srgbClr val="A4A3A4"/>
          </p15:clr>
        </p15:guide>
        <p15:guide id="60" orient="horz" pos="3098" userDrawn="1">
          <p15:clr>
            <a:srgbClr val="A4A3A4"/>
          </p15:clr>
        </p15:guide>
        <p15:guide id="61" orient="horz" pos="3343" userDrawn="1">
          <p15:clr>
            <a:srgbClr val="A4A3A4"/>
          </p15:clr>
        </p15:guide>
        <p15:guide id="62" orient="horz" pos="3099" userDrawn="1">
          <p15:clr>
            <a:srgbClr val="A4A3A4"/>
          </p15:clr>
        </p15:guide>
        <p15:guide id="63" orient="horz" pos="3079" userDrawn="1">
          <p15:clr>
            <a:srgbClr val="A4A3A4"/>
          </p15:clr>
        </p15:guide>
        <p15:guide id="64" orient="horz" pos="3323" userDrawn="1">
          <p15:clr>
            <a:srgbClr val="A4A3A4"/>
          </p15:clr>
        </p15:guide>
        <p15:guide id="65" orient="horz" pos="3080" userDrawn="1">
          <p15:clr>
            <a:srgbClr val="A4A3A4"/>
          </p15:clr>
        </p15:guide>
        <p15:guide id="66" orient="horz" pos="3059" userDrawn="1">
          <p15:clr>
            <a:srgbClr val="A4A3A4"/>
          </p15:clr>
        </p15:guide>
        <p15:guide id="67" orient="horz" pos="3303" userDrawn="1">
          <p15:clr>
            <a:srgbClr val="A4A3A4"/>
          </p15:clr>
        </p15:guide>
        <p15:guide id="68" orient="horz" pos="3061" userDrawn="1">
          <p15:clr>
            <a:srgbClr val="A4A3A4"/>
          </p15:clr>
        </p15:guide>
        <p15:guide id="69" orient="horz" pos="3042" userDrawn="1">
          <p15:clr>
            <a:srgbClr val="A4A3A4"/>
          </p15:clr>
        </p15:guide>
        <p15:guide id="70" orient="horz" pos="3283" userDrawn="1">
          <p15:clr>
            <a:srgbClr val="A4A3A4"/>
          </p15:clr>
        </p15:guide>
        <p15:guide id="71" pos="2524" userDrawn="1">
          <p15:clr>
            <a:srgbClr val="A4A3A4"/>
          </p15:clr>
        </p15:guide>
        <p15:guide id="72" pos="2480" userDrawn="1">
          <p15:clr>
            <a:srgbClr val="A4A3A4"/>
          </p15:clr>
        </p15:guide>
        <p15:guide id="73" pos="2501" userDrawn="1">
          <p15:clr>
            <a:srgbClr val="A4A3A4"/>
          </p15:clr>
        </p15:guide>
        <p15:guide id="74" pos="2457" userDrawn="1">
          <p15:clr>
            <a:srgbClr val="A4A3A4"/>
          </p15:clr>
        </p15:guide>
        <p15:guide id="75" pos="2478" userDrawn="1">
          <p15:clr>
            <a:srgbClr val="A4A3A4"/>
          </p15:clr>
        </p15:guide>
        <p15:guide id="76" pos="2436" userDrawn="1">
          <p15:clr>
            <a:srgbClr val="A4A3A4"/>
          </p15:clr>
        </p15:guide>
        <p15:guide id="77" pos="2455" userDrawn="1">
          <p15:clr>
            <a:srgbClr val="A4A3A4"/>
          </p15:clr>
        </p15:guide>
        <p15:guide id="78" pos="2413" userDrawn="1">
          <p15:clr>
            <a:srgbClr val="A4A3A4"/>
          </p15:clr>
        </p15:guide>
        <p15:guide id="79" pos="2547" userDrawn="1">
          <p15:clr>
            <a:srgbClr val="A4A3A4"/>
          </p15:clr>
        </p15:guide>
        <p15:guide id="80" pos="2503" userDrawn="1">
          <p15:clr>
            <a:srgbClr val="A4A3A4"/>
          </p15:clr>
        </p15:guide>
        <p15:guide id="81" pos="2434" userDrawn="1">
          <p15:clr>
            <a:srgbClr val="A4A3A4"/>
          </p15:clr>
        </p15:guide>
        <p15:guide id="82" pos="2391" userDrawn="1">
          <p15:clr>
            <a:srgbClr val="A4A3A4"/>
          </p15:clr>
        </p15:guide>
        <p15:guide id="83" pos="2411" userDrawn="1">
          <p15:clr>
            <a:srgbClr val="A4A3A4"/>
          </p15:clr>
        </p15:guide>
        <p15:guide id="84" pos="2369" userDrawn="1">
          <p15:clr>
            <a:srgbClr val="A4A3A4"/>
          </p15:clr>
        </p15:guide>
        <p15:guide id="85" pos="2389" userDrawn="1">
          <p15:clr>
            <a:srgbClr val="A4A3A4"/>
          </p15:clr>
        </p15:guide>
        <p15:guide id="86" pos="2347" userDrawn="1">
          <p15:clr>
            <a:srgbClr val="A4A3A4"/>
          </p15:clr>
        </p15:guide>
        <p15:guide id="87" pos="2367" userDrawn="1">
          <p15:clr>
            <a:srgbClr val="A4A3A4"/>
          </p15:clr>
        </p15:guide>
        <p15:guide id="88" pos="2325" userDrawn="1">
          <p15:clr>
            <a:srgbClr val="A4A3A4"/>
          </p15:clr>
        </p15:guide>
        <p15:guide id="89" pos="2345" userDrawn="1">
          <p15:clr>
            <a:srgbClr val="A4A3A4"/>
          </p15:clr>
        </p15:guide>
        <p15:guide id="90" pos="2305" userDrawn="1">
          <p15:clr>
            <a:srgbClr val="A4A3A4"/>
          </p15:clr>
        </p15:guide>
        <p15:guide id="91" orient="horz" pos="2191" userDrawn="1">
          <p15:clr>
            <a:srgbClr val="A4A3A4"/>
          </p15:clr>
        </p15:guide>
        <p15:guide id="92" orient="horz" pos="2336" userDrawn="1">
          <p15:clr>
            <a:srgbClr val="A4A3A4"/>
          </p15:clr>
        </p15:guide>
        <p15:guide id="93" orient="horz" pos="2154" userDrawn="1">
          <p15:clr>
            <a:srgbClr val="A4A3A4"/>
          </p15:clr>
        </p15:guide>
        <p15:guide id="94" orient="horz" pos="2295" userDrawn="1">
          <p15:clr>
            <a:srgbClr val="A4A3A4"/>
          </p15:clr>
        </p15:guide>
        <p15:guide id="95" orient="horz" pos="2127" userDrawn="1">
          <p15:clr>
            <a:srgbClr val="A4A3A4"/>
          </p15:clr>
        </p15:guide>
        <p15:guide id="96" orient="horz" pos="2100" userDrawn="1">
          <p15:clr>
            <a:srgbClr val="A4A3A4"/>
          </p15:clr>
        </p15:guide>
        <p15:guide id="97" orient="horz" pos="2086" userDrawn="1">
          <p15:clr>
            <a:srgbClr val="A4A3A4"/>
          </p15:clr>
        </p15:guide>
        <p15:guide id="98" orient="horz" pos="2252" userDrawn="1">
          <p15:clr>
            <a:srgbClr val="A4A3A4"/>
          </p15:clr>
        </p15:guide>
        <p15:guide id="99" orient="horz" pos="3195" userDrawn="1">
          <p15:clr>
            <a:srgbClr val="A4A3A4"/>
          </p15:clr>
        </p15:guide>
        <p15:guide id="100" orient="horz" pos="3060" userDrawn="1">
          <p15:clr>
            <a:srgbClr val="A4A3A4"/>
          </p15:clr>
        </p15:guide>
        <p15:guide id="101" orient="horz" pos="3040" userDrawn="1">
          <p15:clr>
            <a:srgbClr val="A4A3A4"/>
          </p15:clr>
        </p15:guide>
        <p15:guide id="102" orient="horz" pos="3023" userDrawn="1">
          <p15:clr>
            <a:srgbClr val="A4A3A4"/>
          </p15:clr>
        </p15:guide>
        <p15:guide id="103" orient="horz" pos="3263" userDrawn="1">
          <p15:clr>
            <a:srgbClr val="A4A3A4"/>
          </p15:clr>
        </p15:guide>
        <p15:guide id="104" pos="1708" userDrawn="1">
          <p15:clr>
            <a:srgbClr val="A4A3A4"/>
          </p15:clr>
        </p15:guide>
        <p15:guide id="105" pos="1676" userDrawn="1">
          <p15:clr>
            <a:srgbClr val="A4A3A4"/>
          </p15:clr>
        </p15:guide>
        <p15:guide id="106" pos="1660" userDrawn="1">
          <p15:clr>
            <a:srgbClr val="A4A3A4"/>
          </p15:clr>
        </p15:guide>
        <p15:guide id="107" pos="1723" userDrawn="1">
          <p15:clr>
            <a:srgbClr val="A4A3A4"/>
          </p15:clr>
        </p15:guide>
        <p15:guide id="108" pos="1693" userDrawn="1">
          <p15:clr>
            <a:srgbClr val="A4A3A4"/>
          </p15:clr>
        </p15:guide>
        <p15:guide id="109" pos="1617" userDrawn="1">
          <p15:clr>
            <a:srgbClr val="A4A3A4"/>
          </p15:clr>
        </p15:guide>
        <p15:guide id="110" pos="1588" userDrawn="1">
          <p15:clr>
            <a:srgbClr val="A4A3A4"/>
          </p15:clr>
        </p15:guide>
        <p15:guide id="111" pos="1586" userDrawn="1">
          <p15:clr>
            <a:srgbClr val="A4A3A4"/>
          </p15:clr>
        </p15:guide>
        <p15:guide id="112" pos="1559" userDrawn="1">
          <p15:clr>
            <a:srgbClr val="A4A3A4"/>
          </p15:clr>
        </p15:guide>
        <p15:guide id="113" pos="2435" userDrawn="1">
          <p15:clr>
            <a:srgbClr val="A4A3A4"/>
          </p15:clr>
        </p15:guide>
        <p15:guide id="114" pos="2414" userDrawn="1">
          <p15:clr>
            <a:srgbClr val="A4A3A4"/>
          </p15:clr>
        </p15:guide>
        <p15:guide id="115" pos="2433" userDrawn="1">
          <p15:clr>
            <a:srgbClr val="A4A3A4"/>
          </p15:clr>
        </p15:guide>
        <p15:guide id="116" pos="2412" userDrawn="1">
          <p15:clr>
            <a:srgbClr val="A4A3A4"/>
          </p15:clr>
        </p15:guide>
        <p15:guide id="117" pos="2326" userDrawn="1">
          <p15:clr>
            <a:srgbClr val="A4A3A4"/>
          </p15:clr>
        </p15:guide>
        <p15:guide id="118" pos="2324" userDrawn="1">
          <p15:clr>
            <a:srgbClr val="A4A3A4"/>
          </p15:clr>
        </p15:guide>
        <p15:guide id="119" pos="2284" userDrawn="1">
          <p15:clr>
            <a:srgbClr val="A4A3A4"/>
          </p15:clr>
        </p15:guide>
        <p15:guide id="120" orient="horz" pos="3024" userDrawn="1">
          <p15:clr>
            <a:srgbClr val="A4A3A4"/>
          </p15:clr>
        </p15:guide>
        <p15:guide id="121" orient="horz" pos="2178" userDrawn="1">
          <p15:clr>
            <a:srgbClr val="A4A3A4"/>
          </p15:clr>
        </p15:guide>
        <p15:guide id="122" orient="horz" pos="2322" userDrawn="1">
          <p15:clr>
            <a:srgbClr val="A4A3A4"/>
          </p15:clr>
        </p15:guide>
        <p15:guide id="123" orient="horz" pos="2141" userDrawn="1">
          <p15:clr>
            <a:srgbClr val="A4A3A4"/>
          </p15:clr>
        </p15:guide>
        <p15:guide id="124" orient="horz" pos="2281" userDrawn="1">
          <p15:clr>
            <a:srgbClr val="A4A3A4"/>
          </p15:clr>
        </p15:guide>
        <p15:guide id="125" orient="horz" pos="2114" userDrawn="1">
          <p15:clr>
            <a:srgbClr val="A4A3A4"/>
          </p15:clr>
        </p15:guide>
        <p15:guide id="126" orient="horz" pos="2087" userDrawn="1">
          <p15:clr>
            <a:srgbClr val="A4A3A4"/>
          </p15:clr>
        </p15:guide>
        <p15:guide id="127" orient="horz" pos="2073" userDrawn="1">
          <p15:clr>
            <a:srgbClr val="A4A3A4"/>
          </p15:clr>
        </p15:guide>
        <p15:guide id="128" orient="horz" pos="2238" userDrawn="1">
          <p15:clr>
            <a:srgbClr val="A4A3A4"/>
          </p15:clr>
        </p15:guide>
        <p15:guide id="129" orient="horz" pos="3176" userDrawn="1">
          <p15:clr>
            <a:srgbClr val="A4A3A4"/>
          </p15:clr>
        </p15:guide>
        <p15:guide id="130" orient="horz" pos="3041" userDrawn="1">
          <p15:clr>
            <a:srgbClr val="A4A3A4"/>
          </p15:clr>
        </p15:guide>
        <p15:guide id="131" orient="horz" pos="3022" userDrawn="1">
          <p15:clr>
            <a:srgbClr val="A4A3A4"/>
          </p15:clr>
        </p15:guide>
        <p15:guide id="132" orient="horz" pos="3005" userDrawn="1">
          <p15:clr>
            <a:srgbClr val="A4A3A4"/>
          </p15:clr>
        </p15:guide>
        <p15:guide id="133" orient="horz" pos="3243" userDrawn="1">
          <p15:clr>
            <a:srgbClr val="A4A3A4"/>
          </p15:clr>
        </p15:guide>
        <p15:guide id="134" pos="2304" userDrawn="1">
          <p15:clr>
            <a:srgbClr val="A4A3A4"/>
          </p15:clr>
        </p15:guide>
        <p15:guide id="135" pos="1645" userDrawn="1">
          <p15:clr>
            <a:srgbClr val="A4A3A4"/>
          </p15:clr>
        </p15:guide>
        <p15:guide id="136" pos="1678" userDrawn="1">
          <p15:clr>
            <a:srgbClr val="A4A3A4"/>
          </p15:clr>
        </p15:guide>
        <p15:guide id="137" pos="1602" userDrawn="1">
          <p15:clr>
            <a:srgbClr val="A4A3A4"/>
          </p15:clr>
        </p15:guide>
        <p15:guide id="138" pos="1574" userDrawn="1">
          <p15:clr>
            <a:srgbClr val="A4A3A4"/>
          </p15:clr>
        </p15:guide>
        <p15:guide id="139" pos="1572" userDrawn="1">
          <p15:clr>
            <a:srgbClr val="A4A3A4"/>
          </p15:clr>
        </p15:guide>
        <p15:guide id="140" pos="1545" userDrawn="1">
          <p15:clr>
            <a:srgbClr val="A4A3A4"/>
          </p15:clr>
        </p15:guide>
        <p15:guide id="141" pos="2392" userDrawn="1">
          <p15:clr>
            <a:srgbClr val="A4A3A4"/>
          </p15:clr>
        </p15:guide>
        <p15:guide id="142" pos="2390" userDrawn="1">
          <p15:clr>
            <a:srgbClr val="A4A3A4"/>
          </p15:clr>
        </p15:guide>
        <p15:guide id="143" pos="2303" userDrawn="1">
          <p15:clr>
            <a:srgbClr val="A4A3A4"/>
          </p15:clr>
        </p15:guide>
        <p15:guide id="144" pos="2263" userDrawn="1">
          <p15:clr>
            <a:srgbClr val="A4A3A4"/>
          </p15:clr>
        </p15:guide>
        <p15:guide id="145" orient="horz" pos="3006" userDrawn="1">
          <p15:clr>
            <a:srgbClr val="A4A3A4"/>
          </p15:clr>
        </p15:guide>
        <p15:guide id="146" orient="horz" pos="2165" userDrawn="1">
          <p15:clr>
            <a:srgbClr val="A4A3A4"/>
          </p15:clr>
        </p15:guide>
        <p15:guide id="147" orient="horz" pos="2308" userDrawn="1">
          <p15:clr>
            <a:srgbClr val="A4A3A4"/>
          </p15:clr>
        </p15:guide>
        <p15:guide id="148" orient="horz" pos="2128" userDrawn="1">
          <p15:clr>
            <a:srgbClr val="A4A3A4"/>
          </p15:clr>
        </p15:guide>
        <p15:guide id="149" orient="horz" pos="2267" userDrawn="1">
          <p15:clr>
            <a:srgbClr val="A4A3A4"/>
          </p15:clr>
        </p15:guide>
        <p15:guide id="150" orient="horz" pos="2101" userDrawn="1">
          <p15:clr>
            <a:srgbClr val="A4A3A4"/>
          </p15:clr>
        </p15:guide>
        <p15:guide id="151" orient="horz" pos="2074" userDrawn="1">
          <p15:clr>
            <a:srgbClr val="A4A3A4"/>
          </p15:clr>
        </p15:guide>
        <p15:guide id="152" orient="horz" pos="2060" userDrawn="1">
          <p15:clr>
            <a:srgbClr val="A4A3A4"/>
          </p15:clr>
        </p15:guide>
        <p15:guide id="153" orient="horz" pos="2224" userDrawn="1">
          <p15:clr>
            <a:srgbClr val="A4A3A4"/>
          </p15:clr>
        </p15:guide>
        <p15:guide id="154" orient="horz" pos="3157" userDrawn="1">
          <p15:clr>
            <a:srgbClr val="A4A3A4"/>
          </p15:clr>
        </p15:guide>
        <p15:guide id="155" orient="horz" pos="3004" userDrawn="1">
          <p15:clr>
            <a:srgbClr val="A4A3A4"/>
          </p15:clr>
        </p15:guide>
        <p15:guide id="156" orient="horz" pos="2987" userDrawn="1">
          <p15:clr>
            <a:srgbClr val="A4A3A4"/>
          </p15:clr>
        </p15:guide>
        <p15:guide id="157" orient="horz" pos="3223" userDrawn="1">
          <p15:clr>
            <a:srgbClr val="A4A3A4"/>
          </p15:clr>
        </p15:guide>
        <p15:guide id="158" pos="2283" userDrawn="1">
          <p15:clr>
            <a:srgbClr val="A4A3A4"/>
          </p15:clr>
        </p15:guide>
        <p15:guide id="159" pos="1630" userDrawn="1">
          <p15:clr>
            <a:srgbClr val="A4A3A4"/>
          </p15:clr>
        </p15:guide>
        <p15:guide id="160" pos="1663" userDrawn="1">
          <p15:clr>
            <a:srgbClr val="A4A3A4"/>
          </p15:clr>
        </p15:guide>
        <p15:guide id="161" pos="1560" userDrawn="1">
          <p15:clr>
            <a:srgbClr val="A4A3A4"/>
          </p15:clr>
        </p15:guide>
        <p15:guide id="162" pos="1558" userDrawn="1">
          <p15:clr>
            <a:srgbClr val="A4A3A4"/>
          </p15:clr>
        </p15:guide>
        <p15:guide id="163" pos="1531" userDrawn="1">
          <p15:clr>
            <a:srgbClr val="A4A3A4"/>
          </p15:clr>
        </p15:guide>
        <p15:guide id="164" pos="2370" userDrawn="1">
          <p15:clr>
            <a:srgbClr val="A4A3A4"/>
          </p15:clr>
        </p15:guide>
        <p15:guide id="165" pos="2368" userDrawn="1">
          <p15:clr>
            <a:srgbClr val="A4A3A4"/>
          </p15:clr>
        </p15:guide>
        <p15:guide id="166" pos="2282" userDrawn="1">
          <p15:clr>
            <a:srgbClr val="A4A3A4"/>
          </p15:clr>
        </p15:guide>
        <p15:guide id="167" pos="2242" userDrawn="1">
          <p15:clr>
            <a:srgbClr val="A4A3A4"/>
          </p15:clr>
        </p15:guide>
        <p15:guide id="168" orient="horz" pos="2988" userDrawn="1">
          <p15:clr>
            <a:srgbClr val="A4A3A4"/>
          </p15:clr>
        </p15:guide>
        <p15:guide id="169" orient="horz" pos="2152" userDrawn="1">
          <p15:clr>
            <a:srgbClr val="A4A3A4"/>
          </p15:clr>
        </p15:guide>
        <p15:guide id="170" orient="horz" pos="2115" userDrawn="1">
          <p15:clr>
            <a:srgbClr val="A4A3A4"/>
          </p15:clr>
        </p15:guide>
        <p15:guide id="171" orient="horz" pos="2253" userDrawn="1">
          <p15:clr>
            <a:srgbClr val="A4A3A4"/>
          </p15:clr>
        </p15:guide>
        <p15:guide id="172" orient="horz" pos="2088" userDrawn="1">
          <p15:clr>
            <a:srgbClr val="A4A3A4"/>
          </p15:clr>
        </p15:guide>
        <p15:guide id="173" orient="horz" pos="2061" userDrawn="1">
          <p15:clr>
            <a:srgbClr val="A4A3A4"/>
          </p15:clr>
        </p15:guide>
        <p15:guide id="174" orient="horz" pos="2047" userDrawn="1">
          <p15:clr>
            <a:srgbClr val="A4A3A4"/>
          </p15:clr>
        </p15:guide>
        <p15:guide id="175" orient="horz" pos="2210" userDrawn="1">
          <p15:clr>
            <a:srgbClr val="A4A3A4"/>
          </p15:clr>
        </p15:guide>
        <p15:guide id="176" orient="horz" pos="3138" userDrawn="1">
          <p15:clr>
            <a:srgbClr val="A4A3A4"/>
          </p15:clr>
        </p15:guide>
        <p15:guide id="177" orient="horz" pos="2986" userDrawn="1">
          <p15:clr>
            <a:srgbClr val="A4A3A4"/>
          </p15:clr>
        </p15:guide>
        <p15:guide id="178" orient="horz" pos="2969" userDrawn="1">
          <p15:clr>
            <a:srgbClr val="A4A3A4"/>
          </p15:clr>
        </p15:guide>
        <p15:guide id="179" orient="horz" pos="3203" userDrawn="1">
          <p15:clr>
            <a:srgbClr val="A4A3A4"/>
          </p15:clr>
        </p15:guide>
        <p15:guide id="180" pos="2262" userDrawn="1">
          <p15:clr>
            <a:srgbClr val="A4A3A4"/>
          </p15:clr>
        </p15:guide>
        <p15:guide id="181" pos="1615" userDrawn="1">
          <p15:clr>
            <a:srgbClr val="A4A3A4"/>
          </p15:clr>
        </p15:guide>
        <p15:guide id="182" pos="1648" userDrawn="1">
          <p15:clr>
            <a:srgbClr val="A4A3A4"/>
          </p15:clr>
        </p15:guide>
        <p15:guide id="183" pos="1546" userDrawn="1">
          <p15:clr>
            <a:srgbClr val="A4A3A4"/>
          </p15:clr>
        </p15:guide>
        <p15:guide id="184" pos="1544" userDrawn="1">
          <p15:clr>
            <a:srgbClr val="A4A3A4"/>
          </p15:clr>
        </p15:guide>
        <p15:guide id="185" pos="1517" userDrawn="1">
          <p15:clr>
            <a:srgbClr val="A4A3A4"/>
          </p15:clr>
        </p15:guide>
        <p15:guide id="186" pos="2348" userDrawn="1">
          <p15:clr>
            <a:srgbClr val="A4A3A4"/>
          </p15:clr>
        </p15:guide>
        <p15:guide id="187" pos="2346" userDrawn="1">
          <p15:clr>
            <a:srgbClr val="A4A3A4"/>
          </p15:clr>
        </p15:guide>
        <p15:guide id="188" pos="2261" userDrawn="1">
          <p15:clr>
            <a:srgbClr val="A4A3A4"/>
          </p15:clr>
        </p15:guide>
        <p15:guide id="189" pos="2222" userDrawn="1">
          <p15:clr>
            <a:srgbClr val="A4A3A4"/>
          </p15:clr>
        </p15:guide>
        <p15:guide id="190" orient="horz" pos="2970" userDrawn="1">
          <p15:clr>
            <a:srgbClr val="A4A3A4"/>
          </p15:clr>
        </p15:guide>
        <p15:guide id="191" orient="horz" pos="2102" userDrawn="1">
          <p15:clr>
            <a:srgbClr val="A4A3A4"/>
          </p15:clr>
        </p15:guide>
        <p15:guide id="192" orient="horz" pos="2239" userDrawn="1">
          <p15:clr>
            <a:srgbClr val="A4A3A4"/>
          </p15:clr>
        </p15:guide>
        <p15:guide id="193" orient="horz" pos="2075" userDrawn="1">
          <p15:clr>
            <a:srgbClr val="A4A3A4"/>
          </p15:clr>
        </p15:guide>
        <p15:guide id="194" orient="horz" pos="2048" userDrawn="1">
          <p15:clr>
            <a:srgbClr val="A4A3A4"/>
          </p15:clr>
        </p15:guide>
        <p15:guide id="195" orient="horz" pos="2035" userDrawn="1">
          <p15:clr>
            <a:srgbClr val="A4A3A4"/>
          </p15:clr>
        </p15:guide>
        <p15:guide id="196" orient="horz" pos="2197" userDrawn="1">
          <p15:clr>
            <a:srgbClr val="A4A3A4"/>
          </p15:clr>
        </p15:guide>
        <p15:guide id="197" orient="horz" pos="3119" userDrawn="1">
          <p15:clr>
            <a:srgbClr val="A4A3A4"/>
          </p15:clr>
        </p15:guide>
        <p15:guide id="198" orient="horz" pos="2968" userDrawn="1">
          <p15:clr>
            <a:srgbClr val="A4A3A4"/>
          </p15:clr>
        </p15:guide>
        <p15:guide id="199" orient="horz" pos="2951" userDrawn="1">
          <p15:clr>
            <a:srgbClr val="A4A3A4"/>
          </p15:clr>
        </p15:guide>
        <p15:guide id="200" orient="horz" pos="3184" userDrawn="1">
          <p15:clr>
            <a:srgbClr val="A4A3A4"/>
          </p15:clr>
        </p15:guide>
        <p15:guide id="201" pos="2241" userDrawn="1">
          <p15:clr>
            <a:srgbClr val="A4A3A4"/>
          </p15:clr>
        </p15:guide>
        <p15:guide id="202" pos="1600" userDrawn="1">
          <p15:clr>
            <a:srgbClr val="A4A3A4"/>
          </p15:clr>
        </p15:guide>
        <p15:guide id="203" pos="1633" userDrawn="1">
          <p15:clr>
            <a:srgbClr val="A4A3A4"/>
          </p15:clr>
        </p15:guide>
        <p15:guide id="204" pos="1532" userDrawn="1">
          <p15:clr>
            <a:srgbClr val="A4A3A4"/>
          </p15:clr>
        </p15:guide>
        <p15:guide id="205" pos="1530" userDrawn="1">
          <p15:clr>
            <a:srgbClr val="A4A3A4"/>
          </p15:clr>
        </p15:guide>
        <p15:guide id="206" pos="1503" userDrawn="1">
          <p15:clr>
            <a:srgbClr val="A4A3A4"/>
          </p15:clr>
        </p15:guide>
        <p15:guide id="207" pos="2327" userDrawn="1">
          <p15:clr>
            <a:srgbClr val="A4A3A4"/>
          </p15:clr>
        </p15:guide>
        <p15:guide id="208" pos="2240" userDrawn="1">
          <p15:clr>
            <a:srgbClr val="A4A3A4"/>
          </p15:clr>
        </p15:guide>
        <p15:guide id="209" pos="2202" userDrawn="1">
          <p15:clr>
            <a:srgbClr val="A4A3A4"/>
          </p15:clr>
        </p15:guide>
        <p15:guide id="210" orient="horz" pos="2952" userDrawn="1">
          <p15:clr>
            <a:srgbClr val="A4A3A4"/>
          </p15:clr>
        </p15:guide>
        <p15:guide id="211" orient="horz" pos="2089" userDrawn="1">
          <p15:clr>
            <a:srgbClr val="A4A3A4"/>
          </p15:clr>
        </p15:guide>
        <p15:guide id="212" orient="horz" pos="2225" userDrawn="1">
          <p15:clr>
            <a:srgbClr val="A4A3A4"/>
          </p15:clr>
        </p15:guide>
        <p15:guide id="213" orient="horz" pos="2062" userDrawn="1">
          <p15:clr>
            <a:srgbClr val="A4A3A4"/>
          </p15:clr>
        </p15:guide>
        <p15:guide id="214" orient="horz" pos="2036" userDrawn="1">
          <p15:clr>
            <a:srgbClr val="A4A3A4"/>
          </p15:clr>
        </p15:guide>
        <p15:guide id="215" orient="horz" pos="2023" userDrawn="1">
          <p15:clr>
            <a:srgbClr val="A4A3A4"/>
          </p15:clr>
        </p15:guide>
        <p15:guide id="216" orient="horz" pos="2184" userDrawn="1">
          <p15:clr>
            <a:srgbClr val="A4A3A4"/>
          </p15:clr>
        </p15:guide>
        <p15:guide id="217" orient="horz" pos="3100" userDrawn="1">
          <p15:clr>
            <a:srgbClr val="A4A3A4"/>
          </p15:clr>
        </p15:guide>
        <p15:guide id="218" orient="horz" pos="2950" userDrawn="1">
          <p15:clr>
            <a:srgbClr val="A4A3A4"/>
          </p15:clr>
        </p15:guide>
        <p15:guide id="219" orient="horz" pos="2933" userDrawn="1">
          <p15:clr>
            <a:srgbClr val="A4A3A4"/>
          </p15:clr>
        </p15:guide>
        <p15:guide id="220" orient="horz" pos="3165" userDrawn="1">
          <p15:clr>
            <a:srgbClr val="A4A3A4"/>
          </p15:clr>
        </p15:guide>
        <p15:guide id="221" pos="2221" userDrawn="1">
          <p15:clr>
            <a:srgbClr val="A4A3A4"/>
          </p15:clr>
        </p15:guide>
        <p15:guide id="222" pos="1585" userDrawn="1">
          <p15:clr>
            <a:srgbClr val="A4A3A4"/>
          </p15:clr>
        </p15:guide>
        <p15:guide id="223" pos="1518" userDrawn="1">
          <p15:clr>
            <a:srgbClr val="A4A3A4"/>
          </p15:clr>
        </p15:guide>
        <p15:guide id="224" pos="1516" userDrawn="1">
          <p15:clr>
            <a:srgbClr val="A4A3A4"/>
          </p15:clr>
        </p15:guide>
        <p15:guide id="225" pos="1489" userDrawn="1">
          <p15:clr>
            <a:srgbClr val="A4A3A4"/>
          </p15:clr>
        </p15:guide>
        <p15:guide id="226" pos="2306" userDrawn="1">
          <p15:clr>
            <a:srgbClr val="A4A3A4"/>
          </p15:clr>
        </p15:guide>
        <p15:guide id="227" pos="2220" userDrawn="1">
          <p15:clr>
            <a:srgbClr val="A4A3A4"/>
          </p15:clr>
        </p15:guide>
        <p15:guide id="228" pos="2182" userDrawn="1">
          <p15:clr>
            <a:srgbClr val="A4A3A4"/>
          </p15:clr>
        </p15:guide>
        <p15:guide id="229" orient="horz" pos="2934" userDrawn="1">
          <p15:clr>
            <a:srgbClr val="A4A3A4"/>
          </p15:clr>
        </p15:guide>
        <p15:guide id="230" orient="horz" pos="2076" userDrawn="1">
          <p15:clr>
            <a:srgbClr val="A4A3A4"/>
          </p15:clr>
        </p15:guide>
        <p15:guide id="231" orient="horz" pos="2211" userDrawn="1">
          <p15:clr>
            <a:srgbClr val="A4A3A4"/>
          </p15:clr>
        </p15:guide>
        <p15:guide id="232" orient="horz" pos="2049" userDrawn="1">
          <p15:clr>
            <a:srgbClr val="A4A3A4"/>
          </p15:clr>
        </p15:guide>
        <p15:guide id="233" orient="horz" pos="2024" userDrawn="1">
          <p15:clr>
            <a:srgbClr val="A4A3A4"/>
          </p15:clr>
        </p15:guide>
        <p15:guide id="234" orient="horz" pos="2011" userDrawn="1">
          <p15:clr>
            <a:srgbClr val="A4A3A4"/>
          </p15:clr>
        </p15:guide>
        <p15:guide id="235" orient="horz" pos="2171" userDrawn="1">
          <p15:clr>
            <a:srgbClr val="A4A3A4"/>
          </p15:clr>
        </p15:guide>
        <p15:guide id="236" orient="horz" pos="3081" userDrawn="1">
          <p15:clr>
            <a:srgbClr val="A4A3A4"/>
          </p15:clr>
        </p15:guide>
        <p15:guide id="237" orient="horz" pos="2932" userDrawn="1">
          <p15:clr>
            <a:srgbClr val="A4A3A4"/>
          </p15:clr>
        </p15:guide>
        <p15:guide id="238" orient="horz" pos="2915" userDrawn="1">
          <p15:clr>
            <a:srgbClr val="A4A3A4"/>
          </p15:clr>
        </p15:guide>
        <p15:guide id="239" orient="horz" pos="3146" userDrawn="1">
          <p15:clr>
            <a:srgbClr val="A4A3A4"/>
          </p15:clr>
        </p15:guide>
        <p15:guide id="240" pos="2201" userDrawn="1">
          <p15:clr>
            <a:srgbClr val="A4A3A4"/>
          </p15:clr>
        </p15:guide>
        <p15:guide id="241" pos="1571" userDrawn="1">
          <p15:clr>
            <a:srgbClr val="A4A3A4"/>
          </p15:clr>
        </p15:guide>
        <p15:guide id="242" pos="1504" userDrawn="1">
          <p15:clr>
            <a:srgbClr val="A4A3A4"/>
          </p15:clr>
        </p15:guide>
        <p15:guide id="243" pos="1502" userDrawn="1">
          <p15:clr>
            <a:srgbClr val="A4A3A4"/>
          </p15:clr>
        </p15:guide>
        <p15:guide id="244" pos="1475" userDrawn="1">
          <p15:clr>
            <a:srgbClr val="A4A3A4"/>
          </p15:clr>
        </p15:guide>
        <p15:guide id="245" pos="2285" userDrawn="1">
          <p15:clr>
            <a:srgbClr val="A4A3A4"/>
          </p15:clr>
        </p15:guide>
        <p15:guide id="246" pos="2200" userDrawn="1">
          <p15:clr>
            <a:srgbClr val="A4A3A4"/>
          </p15:clr>
        </p15:guide>
        <p15:guide id="247" pos="2162" userDrawn="1">
          <p15:clr>
            <a:srgbClr val="A4A3A4"/>
          </p15:clr>
        </p15:guide>
        <p15:guide id="248" orient="horz" pos="2916" userDrawn="1">
          <p15:clr>
            <a:srgbClr val="A4A3A4"/>
          </p15:clr>
        </p15:guide>
        <p15:guide id="249" orient="horz" pos="2063" userDrawn="1">
          <p15:clr>
            <a:srgbClr val="A4A3A4"/>
          </p15:clr>
        </p15:guide>
        <p15:guide id="250" orient="horz" pos="2198" userDrawn="1">
          <p15:clr>
            <a:srgbClr val="A4A3A4"/>
          </p15:clr>
        </p15:guide>
        <p15:guide id="251" orient="horz" pos="2037" userDrawn="1">
          <p15:clr>
            <a:srgbClr val="A4A3A4"/>
          </p15:clr>
        </p15:guide>
        <p15:guide id="252" orient="horz" pos="2012" userDrawn="1">
          <p15:clr>
            <a:srgbClr val="A4A3A4"/>
          </p15:clr>
        </p15:guide>
        <p15:guide id="253" orient="horz" pos="1999" userDrawn="1">
          <p15:clr>
            <a:srgbClr val="A4A3A4"/>
          </p15:clr>
        </p15:guide>
        <p15:guide id="254" orient="horz" pos="2158" userDrawn="1">
          <p15:clr>
            <a:srgbClr val="A4A3A4"/>
          </p15:clr>
        </p15:guide>
        <p15:guide id="255" orient="horz" pos="3062" userDrawn="1">
          <p15:clr>
            <a:srgbClr val="A4A3A4"/>
          </p15:clr>
        </p15:guide>
        <p15:guide id="256" orient="horz" pos="2914" userDrawn="1">
          <p15:clr>
            <a:srgbClr val="A4A3A4"/>
          </p15:clr>
        </p15:guide>
        <p15:guide id="257" orient="horz" pos="2897" userDrawn="1">
          <p15:clr>
            <a:srgbClr val="A4A3A4"/>
          </p15:clr>
        </p15:guide>
        <p15:guide id="258" orient="horz" pos="3127" userDrawn="1">
          <p15:clr>
            <a:srgbClr val="A4A3A4"/>
          </p15:clr>
        </p15:guide>
        <p15:guide id="259" pos="2181" userDrawn="1">
          <p15:clr>
            <a:srgbClr val="A4A3A4"/>
          </p15:clr>
        </p15:guide>
        <p15:guide id="260" pos="1557" userDrawn="1">
          <p15:clr>
            <a:srgbClr val="A4A3A4"/>
          </p15:clr>
        </p15:guide>
        <p15:guide id="261" pos="1490" userDrawn="1">
          <p15:clr>
            <a:srgbClr val="A4A3A4"/>
          </p15:clr>
        </p15:guide>
        <p15:guide id="262" pos="1488" userDrawn="1">
          <p15:clr>
            <a:srgbClr val="A4A3A4"/>
          </p15:clr>
        </p15:guide>
        <p15:guide id="263" pos="1462" userDrawn="1">
          <p15:clr>
            <a:srgbClr val="A4A3A4"/>
          </p15:clr>
        </p15:guide>
        <p15:guide id="264" pos="2264" userDrawn="1">
          <p15:clr>
            <a:srgbClr val="A4A3A4"/>
          </p15:clr>
        </p15:guide>
        <p15:guide id="265" pos="2180" userDrawn="1">
          <p15:clr>
            <a:srgbClr val="A4A3A4"/>
          </p15:clr>
        </p15:guide>
        <p15:guide id="266" pos="2142" userDrawn="1">
          <p15:clr>
            <a:srgbClr val="A4A3A4"/>
          </p15:clr>
        </p15:guide>
        <p15:guide id="267" orient="horz" pos="2898" userDrawn="1">
          <p15:clr>
            <a:srgbClr val="A4A3A4"/>
          </p15:clr>
        </p15:guide>
        <p15:guide id="268" orient="horz" pos="2050" userDrawn="1">
          <p15:clr>
            <a:srgbClr val="A4A3A4"/>
          </p15:clr>
        </p15:guide>
        <p15:guide id="269" orient="horz" pos="2185" userDrawn="1">
          <p15:clr>
            <a:srgbClr val="A4A3A4"/>
          </p15:clr>
        </p15:guide>
        <p15:guide id="270" orient="horz" pos="2025" userDrawn="1">
          <p15:clr>
            <a:srgbClr val="A4A3A4"/>
          </p15:clr>
        </p15:guide>
        <p15:guide id="271" orient="horz" pos="2000" userDrawn="1">
          <p15:clr>
            <a:srgbClr val="A4A3A4"/>
          </p15:clr>
        </p15:guide>
        <p15:guide id="272" orient="horz" pos="1987" userDrawn="1">
          <p15:clr>
            <a:srgbClr val="A4A3A4"/>
          </p15:clr>
        </p15:guide>
        <p15:guide id="273" orient="horz" pos="2145" userDrawn="1">
          <p15:clr>
            <a:srgbClr val="A4A3A4"/>
          </p15:clr>
        </p15:guide>
        <p15:guide id="274" orient="horz" pos="3043" userDrawn="1">
          <p15:clr>
            <a:srgbClr val="A4A3A4"/>
          </p15:clr>
        </p15:guide>
        <p15:guide id="275" orient="horz" pos="2896" userDrawn="1">
          <p15:clr>
            <a:srgbClr val="A4A3A4"/>
          </p15:clr>
        </p15:guide>
        <p15:guide id="276" orient="horz" pos="2879" userDrawn="1">
          <p15:clr>
            <a:srgbClr val="A4A3A4"/>
          </p15:clr>
        </p15:guide>
        <p15:guide id="277" orient="horz" pos="3108" userDrawn="1">
          <p15:clr>
            <a:srgbClr val="A4A3A4"/>
          </p15:clr>
        </p15:guide>
        <p15:guide id="278" pos="2161" userDrawn="1">
          <p15:clr>
            <a:srgbClr val="A4A3A4"/>
          </p15:clr>
        </p15:guide>
        <p15:guide id="279" pos="1543" userDrawn="1">
          <p15:clr>
            <a:srgbClr val="A4A3A4"/>
          </p15:clr>
        </p15:guide>
        <p15:guide id="280" pos="1476" userDrawn="1">
          <p15:clr>
            <a:srgbClr val="A4A3A4"/>
          </p15:clr>
        </p15:guide>
        <p15:guide id="281" pos="1474" userDrawn="1">
          <p15:clr>
            <a:srgbClr val="A4A3A4"/>
          </p15:clr>
        </p15:guide>
        <p15:guide id="282" pos="1449" userDrawn="1">
          <p15:clr>
            <a:srgbClr val="A4A3A4"/>
          </p15:clr>
        </p15:guide>
        <p15:guide id="283" pos="2243" userDrawn="1">
          <p15:clr>
            <a:srgbClr val="A4A3A4"/>
          </p15:clr>
        </p15:guide>
        <p15:guide id="284" pos="2160" userDrawn="1">
          <p15:clr>
            <a:srgbClr val="A4A3A4"/>
          </p15:clr>
        </p15:guide>
        <p15:guide id="285" pos="2122" userDrawn="1">
          <p15:clr>
            <a:srgbClr val="A4A3A4"/>
          </p15:clr>
        </p15:guide>
        <p15:guide id="286" orient="horz" pos="2880">
          <p15:clr>
            <a:srgbClr val="A4A3A4"/>
          </p15:clr>
        </p15:guide>
        <p15:guide id="287" orient="horz" pos="2038">
          <p15:clr>
            <a:srgbClr val="A4A3A4"/>
          </p15:clr>
        </p15:guide>
        <p15:guide id="288" orient="horz" pos="2172">
          <p15:clr>
            <a:srgbClr val="A4A3A4"/>
          </p15:clr>
        </p15:guide>
        <p15:guide id="289" orient="horz" pos="2013">
          <p15:clr>
            <a:srgbClr val="A4A3A4"/>
          </p15:clr>
        </p15:guide>
        <p15:guide id="290" orient="horz" pos="1988">
          <p15:clr>
            <a:srgbClr val="A4A3A4"/>
          </p15:clr>
        </p15:guide>
        <p15:guide id="291" orient="horz" pos="1975">
          <p15:clr>
            <a:srgbClr val="A4A3A4"/>
          </p15:clr>
        </p15:guide>
        <p15:guide id="292" orient="horz" pos="2132">
          <p15:clr>
            <a:srgbClr val="A4A3A4"/>
          </p15:clr>
        </p15:guide>
        <p15:guide id="293" orient="horz" pos="3025">
          <p15:clr>
            <a:srgbClr val="A4A3A4"/>
          </p15:clr>
        </p15:guide>
        <p15:guide id="294" orient="horz" pos="2878">
          <p15:clr>
            <a:srgbClr val="A4A3A4"/>
          </p15:clr>
        </p15:guide>
        <p15:guide id="295" orient="horz" pos="2862">
          <p15:clr>
            <a:srgbClr val="A4A3A4"/>
          </p15:clr>
        </p15:guide>
        <p15:guide id="296" orient="horz" pos="3089">
          <p15:clr>
            <a:srgbClr val="A4A3A4"/>
          </p15:clr>
        </p15:guide>
        <p15:guide id="297" pos="2141">
          <p15:clr>
            <a:srgbClr val="A4A3A4"/>
          </p15:clr>
        </p15:guide>
        <p15:guide id="298" pos="1529">
          <p15:clr>
            <a:srgbClr val="A4A3A4"/>
          </p15:clr>
        </p15:guide>
        <p15:guide id="299" pos="1463">
          <p15:clr>
            <a:srgbClr val="A4A3A4"/>
          </p15:clr>
        </p15:guide>
        <p15:guide id="300" pos="1461">
          <p15:clr>
            <a:srgbClr val="A4A3A4"/>
          </p15:clr>
        </p15:guide>
        <p15:guide id="301" pos="1436">
          <p15:clr>
            <a:srgbClr val="A4A3A4"/>
          </p15:clr>
        </p15:guide>
        <p15:guide id="302" pos="2223">
          <p15:clr>
            <a:srgbClr val="A4A3A4"/>
          </p15:clr>
        </p15:guide>
        <p15:guide id="303" pos="2140">
          <p15:clr>
            <a:srgbClr val="A4A3A4"/>
          </p15:clr>
        </p15:guide>
        <p15:guide id="304" pos="21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FF9"/>
    <a:srgbClr val="0000FF"/>
    <a:srgbClr val="F8D4D7"/>
    <a:srgbClr val="FFFFCC"/>
    <a:srgbClr val="DCE6F1"/>
    <a:srgbClr val="FAB0B0"/>
    <a:srgbClr val="BDD7EE"/>
    <a:srgbClr val="C6D9F1"/>
    <a:srgbClr val="FF7C8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11" autoAdjust="0"/>
    <p:restoredTop sz="99886" autoAdjust="0"/>
  </p:normalViewPr>
  <p:slideViewPr>
    <p:cSldViewPr snapToGrid="0">
      <p:cViewPr varScale="1">
        <p:scale>
          <a:sx n="152" d="100"/>
          <a:sy n="152" d="100"/>
        </p:scale>
        <p:origin x="1062" y="144"/>
      </p:cViewPr>
      <p:guideLst>
        <p:guide pos="5647"/>
        <p:guide orient="horz" pos="488"/>
        <p:guide pos="181"/>
        <p:guide pos="4082"/>
        <p:guide pos="3560"/>
        <p:guide pos="4250"/>
        <p:guide pos="3901"/>
        <p:guide pos="4604"/>
        <p:guide pos="4944"/>
        <p:guide pos="5760"/>
        <p:guide pos="483"/>
        <p:guide pos="773"/>
        <p:guide pos="1067"/>
        <p:guide pos="1361"/>
        <p:guide pos="1662"/>
        <p:guide pos="2114"/>
        <p:guide pos="2567"/>
        <p:guide pos="3024"/>
        <p:guide pos="3473"/>
        <p:guide pos="193"/>
        <p:guide pos="4139"/>
        <p:guide pos="3772"/>
        <p:guide pos="4427"/>
        <p:guide pos="4910"/>
        <p:guide pos="5326"/>
        <p:guide pos="5759"/>
        <p:guide pos="709"/>
        <p:guide pos="2063"/>
        <p:guide pos="1051"/>
        <p:guide pos="2443"/>
        <p:guide pos="2944"/>
      </p:guideLst>
    </p:cSldViewPr>
  </p:slideViewPr>
  <p:outlineViewPr>
    <p:cViewPr>
      <p:scale>
        <a:sx n="33" d="100"/>
        <a:sy n="33" d="100"/>
      </p:scale>
      <p:origin x="0" y="-149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84"/>
      </p:cViewPr>
      <p:guideLst>
        <p:guide orient="horz" pos="2204"/>
        <p:guide pos="1724"/>
        <p:guide orient="horz" pos="2378"/>
        <p:guide pos="1692"/>
        <p:guide orient="horz" pos="2192"/>
        <p:guide orient="horz" pos="2364"/>
        <p:guide pos="1707"/>
        <p:guide pos="1677"/>
        <p:guide orient="horz" pos="2179"/>
        <p:guide orient="horz" pos="2350"/>
        <p:guide pos="1691"/>
        <p:guide pos="1662"/>
        <p:guide orient="horz" pos="2167"/>
        <p:guide orient="horz" pos="2337"/>
        <p:guide pos="1675"/>
        <p:guide pos="1647"/>
        <p:guide orient="horz" pos="2217"/>
        <p:guide orient="horz" pos="2393"/>
        <p:guide pos="1739"/>
        <p:guide pos="1709"/>
        <p:guide orient="horz" pos="2166"/>
        <p:guide orient="horz" pos="2153"/>
        <p:guide orient="horz" pos="2323"/>
        <p:guide pos="1661"/>
        <p:guide pos="1632"/>
        <p:guide orient="horz" pos="2139"/>
        <p:guide orient="horz" pos="2309"/>
        <p:guide pos="1646"/>
        <p:guide pos="1618"/>
        <p:guide orient="horz" pos="2140"/>
        <p:guide orient="horz" pos="2126"/>
        <p:guide orient="horz" pos="2294"/>
        <p:guide pos="1631"/>
        <p:guide pos="1603"/>
        <p:guide orient="horz" pos="2112"/>
        <p:guide orient="horz" pos="2280"/>
        <p:guide pos="1616"/>
        <p:guide pos="1587"/>
        <p:guide orient="horz" pos="2113"/>
        <p:guide orient="horz" pos="2099"/>
        <p:guide orient="horz" pos="2266"/>
        <p:guide pos="1601"/>
        <p:guide pos="1573"/>
        <p:guide orient="horz" pos="3194"/>
        <p:guide orient="horz" pos="3447"/>
        <p:guide orient="horz" pos="3175"/>
        <p:guide orient="horz" pos="3426"/>
        <p:guide orient="horz" pos="3156"/>
        <p:guide orient="horz" pos="3405"/>
        <p:guide orient="horz" pos="3137"/>
        <p:guide orient="horz" pos="3384"/>
        <p:guide orient="horz" pos="3215"/>
        <p:guide orient="horz" pos="3468"/>
        <p:guide orient="horz" pos="3136"/>
        <p:guide orient="horz" pos="3117"/>
        <p:guide orient="horz" pos="3363"/>
        <p:guide orient="horz" pos="3118"/>
        <p:guide orient="horz" pos="3098"/>
        <p:guide orient="horz" pos="3343"/>
        <p:guide orient="horz" pos="3099"/>
        <p:guide orient="horz" pos="3079"/>
        <p:guide orient="horz" pos="3323"/>
        <p:guide orient="horz" pos="3080"/>
        <p:guide orient="horz" pos="3059"/>
        <p:guide orient="horz" pos="3303"/>
        <p:guide orient="horz" pos="3061"/>
        <p:guide orient="horz" pos="3042"/>
        <p:guide orient="horz" pos="3283"/>
        <p:guide pos="2524"/>
        <p:guide pos="2480"/>
        <p:guide pos="2501"/>
        <p:guide pos="2457"/>
        <p:guide pos="2478"/>
        <p:guide pos="2436"/>
        <p:guide pos="2455"/>
        <p:guide pos="2413"/>
        <p:guide pos="2547"/>
        <p:guide pos="2503"/>
        <p:guide pos="2434"/>
        <p:guide pos="2391"/>
        <p:guide pos="2411"/>
        <p:guide pos="2369"/>
        <p:guide pos="2389"/>
        <p:guide pos="2347"/>
        <p:guide pos="2367"/>
        <p:guide pos="2325"/>
        <p:guide pos="2345"/>
        <p:guide pos="2305"/>
        <p:guide orient="horz" pos="2191"/>
        <p:guide orient="horz" pos="2336"/>
        <p:guide orient="horz" pos="2154"/>
        <p:guide orient="horz" pos="2295"/>
        <p:guide orient="horz" pos="2127"/>
        <p:guide orient="horz" pos="2100"/>
        <p:guide orient="horz" pos="2086"/>
        <p:guide orient="horz" pos="2252"/>
        <p:guide orient="horz" pos="3195"/>
        <p:guide orient="horz" pos="3060"/>
        <p:guide orient="horz" pos="3040"/>
        <p:guide orient="horz" pos="3023"/>
        <p:guide orient="horz" pos="3263"/>
        <p:guide pos="1708"/>
        <p:guide pos="1676"/>
        <p:guide pos="1660"/>
        <p:guide pos="1723"/>
        <p:guide pos="1693"/>
        <p:guide pos="1617"/>
        <p:guide pos="1588"/>
        <p:guide pos="1586"/>
        <p:guide pos="1559"/>
        <p:guide pos="2435"/>
        <p:guide pos="2414"/>
        <p:guide pos="2433"/>
        <p:guide pos="2412"/>
        <p:guide pos="2326"/>
        <p:guide pos="2324"/>
        <p:guide pos="2284"/>
        <p:guide orient="horz" pos="3024"/>
        <p:guide orient="horz" pos="2178"/>
        <p:guide orient="horz" pos="2322"/>
        <p:guide orient="horz" pos="2141"/>
        <p:guide orient="horz" pos="2281"/>
        <p:guide orient="horz" pos="2114"/>
        <p:guide orient="horz" pos="2087"/>
        <p:guide orient="horz" pos="2073"/>
        <p:guide orient="horz" pos="2238"/>
        <p:guide orient="horz" pos="3176"/>
        <p:guide orient="horz" pos="3041"/>
        <p:guide orient="horz" pos="3022"/>
        <p:guide orient="horz" pos="3005"/>
        <p:guide orient="horz" pos="3243"/>
        <p:guide pos="2304"/>
        <p:guide pos="1645"/>
        <p:guide pos="1678"/>
        <p:guide pos="1602"/>
        <p:guide pos="1574"/>
        <p:guide pos="1572"/>
        <p:guide pos="1545"/>
        <p:guide pos="2392"/>
        <p:guide pos="2390"/>
        <p:guide pos="2303"/>
        <p:guide pos="2263"/>
        <p:guide orient="horz" pos="3006"/>
        <p:guide orient="horz" pos="2165"/>
        <p:guide orient="horz" pos="2308"/>
        <p:guide orient="horz" pos="2128"/>
        <p:guide orient="horz" pos="2267"/>
        <p:guide orient="horz" pos="2101"/>
        <p:guide orient="horz" pos="2074"/>
        <p:guide orient="horz" pos="2060"/>
        <p:guide orient="horz" pos="2224"/>
        <p:guide orient="horz" pos="3157"/>
        <p:guide orient="horz" pos="3004"/>
        <p:guide orient="horz" pos="2987"/>
        <p:guide orient="horz" pos="3223"/>
        <p:guide pos="2283"/>
        <p:guide pos="1630"/>
        <p:guide pos="1663"/>
        <p:guide pos="1560"/>
        <p:guide pos="1558"/>
        <p:guide pos="1531"/>
        <p:guide pos="2370"/>
        <p:guide pos="2368"/>
        <p:guide pos="2282"/>
        <p:guide pos="2242"/>
        <p:guide orient="horz" pos="2988"/>
        <p:guide orient="horz" pos="2152"/>
        <p:guide orient="horz" pos="2115"/>
        <p:guide orient="horz" pos="2253"/>
        <p:guide orient="horz" pos="2088"/>
        <p:guide orient="horz" pos="2061"/>
        <p:guide orient="horz" pos="2047"/>
        <p:guide orient="horz" pos="2210"/>
        <p:guide orient="horz" pos="3138"/>
        <p:guide orient="horz" pos="2986"/>
        <p:guide orient="horz" pos="2969"/>
        <p:guide orient="horz" pos="3203"/>
        <p:guide pos="2262"/>
        <p:guide pos="1615"/>
        <p:guide pos="1648"/>
        <p:guide pos="1546"/>
        <p:guide pos="1544"/>
        <p:guide pos="1517"/>
        <p:guide pos="2348"/>
        <p:guide pos="2346"/>
        <p:guide pos="2261"/>
        <p:guide pos="2222"/>
        <p:guide orient="horz" pos="2970"/>
        <p:guide orient="horz" pos="2102"/>
        <p:guide orient="horz" pos="2239"/>
        <p:guide orient="horz" pos="2075"/>
        <p:guide orient="horz" pos="2048"/>
        <p:guide orient="horz" pos="2035"/>
        <p:guide orient="horz" pos="2197"/>
        <p:guide orient="horz" pos="3119"/>
        <p:guide orient="horz" pos="2968"/>
        <p:guide orient="horz" pos="2951"/>
        <p:guide orient="horz" pos="3184"/>
        <p:guide pos="2241"/>
        <p:guide pos="1600"/>
        <p:guide pos="1633"/>
        <p:guide pos="1532"/>
        <p:guide pos="1530"/>
        <p:guide pos="1503"/>
        <p:guide pos="2327"/>
        <p:guide pos="2240"/>
        <p:guide pos="2202"/>
        <p:guide orient="horz" pos="2952"/>
        <p:guide orient="horz" pos="2089"/>
        <p:guide orient="horz" pos="2225"/>
        <p:guide orient="horz" pos="2062"/>
        <p:guide orient="horz" pos="2036"/>
        <p:guide orient="horz" pos="2023"/>
        <p:guide orient="horz" pos="2184"/>
        <p:guide orient="horz" pos="3100"/>
        <p:guide orient="horz" pos="2950"/>
        <p:guide orient="horz" pos="2933"/>
        <p:guide orient="horz" pos="3165"/>
        <p:guide pos="2221"/>
        <p:guide pos="1585"/>
        <p:guide pos="1518"/>
        <p:guide pos="1516"/>
        <p:guide pos="1489"/>
        <p:guide pos="2306"/>
        <p:guide pos="2220"/>
        <p:guide pos="2182"/>
        <p:guide orient="horz" pos="2934"/>
        <p:guide orient="horz" pos="2076"/>
        <p:guide orient="horz" pos="2211"/>
        <p:guide orient="horz" pos="2049"/>
        <p:guide orient="horz" pos="2024"/>
        <p:guide orient="horz" pos="2011"/>
        <p:guide orient="horz" pos="2171"/>
        <p:guide orient="horz" pos="3081"/>
        <p:guide orient="horz" pos="2932"/>
        <p:guide orient="horz" pos="2915"/>
        <p:guide orient="horz" pos="3146"/>
        <p:guide pos="2201"/>
        <p:guide pos="1571"/>
        <p:guide pos="1504"/>
        <p:guide pos="1502"/>
        <p:guide pos="1475"/>
        <p:guide pos="2285"/>
        <p:guide pos="2200"/>
        <p:guide pos="2162"/>
        <p:guide orient="horz" pos="2916"/>
        <p:guide orient="horz" pos="2063"/>
        <p:guide orient="horz" pos="2198"/>
        <p:guide orient="horz" pos="2037"/>
        <p:guide orient="horz" pos="2012"/>
        <p:guide orient="horz" pos="1999"/>
        <p:guide orient="horz" pos="2158"/>
        <p:guide orient="horz" pos="3062"/>
        <p:guide orient="horz" pos="2914"/>
        <p:guide orient="horz" pos="2897"/>
        <p:guide orient="horz" pos="3127"/>
        <p:guide pos="2181"/>
        <p:guide pos="1557"/>
        <p:guide pos="1490"/>
        <p:guide pos="1488"/>
        <p:guide pos="1462"/>
        <p:guide pos="2264"/>
        <p:guide pos="2180"/>
        <p:guide pos="2142"/>
        <p:guide orient="horz" pos="2898"/>
        <p:guide orient="horz" pos="2050"/>
        <p:guide orient="horz" pos="2185"/>
        <p:guide orient="horz" pos="2025"/>
        <p:guide orient="horz" pos="2000"/>
        <p:guide orient="horz" pos="1987"/>
        <p:guide orient="horz" pos="2145"/>
        <p:guide orient="horz" pos="3043"/>
        <p:guide orient="horz" pos="2896"/>
        <p:guide orient="horz" pos="2879"/>
        <p:guide orient="horz" pos="3108"/>
        <p:guide pos="2161"/>
        <p:guide pos="1543"/>
        <p:guide pos="1476"/>
        <p:guide pos="1474"/>
        <p:guide pos="1449"/>
        <p:guide pos="2243"/>
        <p:guide pos="2160"/>
        <p:guide pos="2122"/>
        <p:guide orient="horz" pos="2880"/>
        <p:guide orient="horz" pos="2038"/>
        <p:guide orient="horz" pos="2172"/>
        <p:guide orient="horz" pos="2013"/>
        <p:guide orient="horz" pos="1988"/>
        <p:guide orient="horz" pos="1975"/>
        <p:guide orient="horz" pos="2132"/>
        <p:guide orient="horz" pos="3025"/>
        <p:guide orient="horz" pos="2878"/>
        <p:guide orient="horz" pos="2862"/>
        <p:guide orient="horz" pos="3089"/>
        <p:guide pos="2141"/>
        <p:guide pos="1529"/>
        <p:guide pos="1463"/>
        <p:guide pos="1461"/>
        <p:guide pos="1436"/>
        <p:guide pos="2223"/>
        <p:guide pos="2140"/>
        <p:guide pos="2103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26" Type="http://schemas.openxmlformats.org/officeDocument/2006/relationships/slideMaster" Target="slideMasters/slideMaster21.xml"/><Relationship Id="rId39" Type="http://schemas.openxmlformats.org/officeDocument/2006/relationships/slideMaster" Target="slideMasters/slideMaster34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6.xml"/><Relationship Id="rId34" Type="http://schemas.openxmlformats.org/officeDocument/2006/relationships/slideMaster" Target="slideMasters/slideMaster29.xml"/><Relationship Id="rId42" Type="http://schemas.openxmlformats.org/officeDocument/2006/relationships/slide" Target="slides/slide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Master" Target="slideMasters/slideMaster28.xml"/><Relationship Id="rId38" Type="http://schemas.openxmlformats.org/officeDocument/2006/relationships/slideMaster" Target="slideMasters/slideMaster33.xml"/><Relationship Id="rId46" Type="http://schemas.openxmlformats.org/officeDocument/2006/relationships/slide" Target="slides/slide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0" Type="http://schemas.openxmlformats.org/officeDocument/2006/relationships/slideMaster" Target="slideMasters/slideMaster15.xml"/><Relationship Id="rId29" Type="http://schemas.openxmlformats.org/officeDocument/2006/relationships/slideMaster" Target="slideMasters/slideMaster24.xml"/><Relationship Id="rId41" Type="http://schemas.openxmlformats.org/officeDocument/2006/relationships/slide" Target="slides/slid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Master" Target="slideMasters/slideMaster19.xml"/><Relationship Id="rId32" Type="http://schemas.openxmlformats.org/officeDocument/2006/relationships/slideMaster" Target="slideMasters/slideMaster27.xml"/><Relationship Id="rId37" Type="http://schemas.openxmlformats.org/officeDocument/2006/relationships/slideMaster" Target="slideMasters/slideMaster32.xml"/><Relationship Id="rId40" Type="http://schemas.openxmlformats.org/officeDocument/2006/relationships/slideMaster" Target="slideMasters/slideMaster35.xml"/><Relationship Id="rId45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Master" Target="slideMasters/slideMaster3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5.xml"/><Relationship Id="rId19" Type="http://schemas.openxmlformats.org/officeDocument/2006/relationships/slideMaster" Target="slideMasters/slideMaster14.xml"/><Relationship Id="rId31" Type="http://schemas.openxmlformats.org/officeDocument/2006/relationships/slideMaster" Target="slideMasters/slideMaster26.xml"/><Relationship Id="rId44" Type="http://schemas.openxmlformats.org/officeDocument/2006/relationships/slide" Target="slides/slide4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Master" Target="slideMasters/slideMaster25.xml"/><Relationship Id="rId35" Type="http://schemas.openxmlformats.org/officeDocument/2006/relationships/slideMaster" Target="slideMasters/slideMaster30.xml"/><Relationship Id="rId43" Type="http://schemas.openxmlformats.org/officeDocument/2006/relationships/slide" Target="slides/slide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" y="0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94" y="0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9" y="9371285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94" y="9371285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" y="0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94" y="0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39775"/>
            <a:ext cx="65706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7" tIns="45191" rIns="90377" bIns="451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26"/>
            <a:ext cx="5388610" cy="4439841"/>
          </a:xfrm>
          <a:prstGeom prst="rect">
            <a:avLst/>
          </a:prstGeom>
        </p:spPr>
        <p:txBody>
          <a:bodyPr vert="horz" lIns="90377" tIns="45191" rIns="90377" bIns="4519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9" y="9371285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94" y="9371285"/>
            <a:ext cx="2918829" cy="493316"/>
          </a:xfrm>
          <a:prstGeom prst="rect">
            <a:avLst/>
          </a:prstGeom>
        </p:spPr>
        <p:txBody>
          <a:bodyPr vert="horz" lIns="90377" tIns="45191" rIns="90377" bIns="45191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279">
              <a:defRPr/>
            </a:pPr>
            <a:fld id="{A0F70B7F-3432-4DBE-B821-B38A127FB2DF}" type="slidenum">
              <a:rPr lang="ru-RU">
                <a:solidFill>
                  <a:prstClr val="black"/>
                </a:solidFill>
              </a:rPr>
              <a:pPr defTabSz="911279"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279">
              <a:defRPr/>
            </a:pPr>
            <a:fld id="{A0F70B7F-3432-4DBE-B821-B38A127FB2DF}" type="slidenum">
              <a:rPr lang="ru-RU">
                <a:solidFill>
                  <a:prstClr val="black"/>
                </a:solidFill>
              </a:rPr>
              <a:pPr defTabSz="911279"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298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1476399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1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1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1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61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5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5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20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56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7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60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8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60" y="147639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41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60" y="2815341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2533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1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81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1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1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81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4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2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97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8222123" y="4775806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F24603-9A1B-F342-92E0-89DE32840F75}" type="slidenum">
              <a:rPr lang="en-US" sz="700" b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7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10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579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790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626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60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70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219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175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34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63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60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526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267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16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08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91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54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49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06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лав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4431FD-BD9E-7E42-B46E-1048C08E7166}"/>
              </a:ext>
            </a:extLst>
          </p:cNvPr>
          <p:cNvSpPr/>
          <p:nvPr/>
        </p:nvSpPr>
        <p:spPr>
          <a:xfrm>
            <a:off x="121982" y="87119"/>
            <a:ext cx="1405854" cy="668279"/>
          </a:xfrm>
          <a:prstGeom prst="rect">
            <a:avLst/>
          </a:prstGeom>
        </p:spPr>
        <p:txBody>
          <a:bodyPr wrap="none" lIns="102404" tIns="51202" rIns="102404" bIns="51202">
            <a:spAutoFit/>
          </a:bodyPr>
          <a:lstStyle/>
          <a:p>
            <a:pPr fontAlgn="base">
              <a:lnSpc>
                <a:spcPts val="1075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3D96D3"/>
                </a:solidFill>
                <a:latin typeface="Helvetica" pitchFamily="2" charset="0"/>
                <a:cs typeface="Arial" charset="0"/>
              </a:rPr>
              <a:t>ИНЖИНИРИНГОВЫЙ</a:t>
            </a:r>
          </a:p>
          <a:p>
            <a:pPr fontAlgn="base">
              <a:lnSpc>
                <a:spcPts val="1075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3D96D3"/>
                </a:solidFill>
                <a:latin typeface="Helvetica" pitchFamily="2" charset="0"/>
                <a:cs typeface="Arial" charset="0"/>
              </a:rPr>
              <a:t>ДИВИЗИОН</a:t>
            </a:r>
          </a:p>
          <a:p>
            <a:pPr fontAlgn="base">
              <a:lnSpc>
                <a:spcPts val="1075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3D96D3"/>
                </a:solidFill>
                <a:latin typeface="Helvetica" pitchFamily="2" charset="0"/>
                <a:cs typeface="Arial" charset="0"/>
              </a:rPr>
              <a:t>ГОСКОРПОРАЦИИ</a:t>
            </a:r>
          </a:p>
          <a:p>
            <a:pPr fontAlgn="base">
              <a:lnSpc>
                <a:spcPts val="1075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900" b="1" dirty="0">
                <a:solidFill>
                  <a:srgbClr val="3D96D3"/>
                </a:solidFill>
                <a:latin typeface="Helvetica" pitchFamily="2" charset="0"/>
                <a:cs typeface="Arial" charset="0"/>
              </a:rPr>
              <a:t>«РОСАТОМ»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44772E-A0F6-4E84-A2E6-6040B84542AC}"/>
              </a:ext>
            </a:extLst>
          </p:cNvPr>
          <p:cNvSpPr/>
          <p:nvPr/>
        </p:nvSpPr>
        <p:spPr>
          <a:xfrm>
            <a:off x="1549037" y="87123"/>
            <a:ext cx="6792366" cy="426964"/>
          </a:xfrm>
          <a:prstGeom prst="rect">
            <a:avLst/>
          </a:prstGeom>
        </p:spPr>
        <p:txBody>
          <a:bodyPr wrap="square" lIns="102404" tIns="51202" rIns="102404" bIns="5120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00" b="1" dirty="0">
                <a:solidFill>
                  <a:srgbClr val="B0BACA"/>
                </a:solidFill>
                <a:latin typeface="Helvetica" pitchFamily="2" charset="0"/>
                <a:cs typeface="Arial" charset="0"/>
              </a:rPr>
              <a:t>Содержание данной презентации носит исключительно презентационный характер, не может быть рассмотрено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00" b="1" dirty="0">
                <a:solidFill>
                  <a:srgbClr val="B0BACA"/>
                </a:solidFill>
                <a:latin typeface="Helvetica" pitchFamily="2" charset="0"/>
                <a:cs typeface="Arial" charset="0"/>
              </a:rPr>
              <a:t>в качестве коммерческого предложения, не накладывает какие-либо обязательства на организации Инжинирингового дивизиона</a:t>
            </a:r>
            <a:r>
              <a:rPr lang="en" sz="700" b="1" dirty="0">
                <a:solidFill>
                  <a:srgbClr val="B0BACA"/>
                </a:solidFill>
                <a:latin typeface="Helvetica" pitchFamily="2" charset="0"/>
                <a:cs typeface="Arial" charset="0"/>
              </a:rPr>
              <a:t> </a:t>
            </a:r>
            <a:r>
              <a:rPr lang="ru-RU" sz="700" b="1" dirty="0">
                <a:solidFill>
                  <a:srgbClr val="B0BACA"/>
                </a:solidFill>
                <a:latin typeface="Helvetica" pitchFamily="2" charset="0"/>
                <a:cs typeface="Arial" charset="0"/>
              </a:rPr>
              <a:t>и их дочерние общества. Информация, представленная в данной презентации, не может быть использована третьими лицами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395" y="49374"/>
            <a:ext cx="576161" cy="41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02125" y="463850"/>
            <a:ext cx="7071262" cy="386538"/>
          </a:xfrm>
          <a:prstGeom prst="rect">
            <a:avLst/>
          </a:prstGeom>
          <a:solidFill>
            <a:srgbClr val="ECF0F7"/>
          </a:solidFill>
        </p:spPr>
        <p:txBody>
          <a:bodyPr vert="horz" lIns="102404" tIns="51202" rIns="102404" bIns="51202" rtlCol="0" anchor="ctr">
            <a:normAutofit/>
          </a:bodyPr>
          <a:lstStyle>
            <a:lvl1pPr>
              <a:defRPr sz="1800">
                <a:solidFill>
                  <a:srgbClr val="003174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Місце для номера слайда 5"/>
          <p:cNvSpPr txBox="1">
            <a:spLocks/>
          </p:cNvSpPr>
          <p:nvPr/>
        </p:nvSpPr>
        <p:spPr>
          <a:xfrm>
            <a:off x="8351477" y="4771678"/>
            <a:ext cx="658417" cy="274099"/>
          </a:xfrm>
          <a:prstGeom prst="rect">
            <a:avLst/>
          </a:prstGeom>
        </p:spPr>
        <p:txBody>
          <a:bodyPr lIns="102404" tIns="51202" rIns="102404" bIns="51202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37726B6-3386-492A-8DF3-B4BBCF0A00ED}" type="slidenum">
              <a:rPr lang="ru-RU" b="1" smtClean="0">
                <a:solidFill>
                  <a:srgbClr val="003094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b="1" dirty="0">
              <a:solidFill>
                <a:srgbClr val="003094"/>
              </a:solidFill>
            </a:endParaRPr>
          </a:p>
        </p:txBody>
      </p:sp>
      <p:sp>
        <p:nvSpPr>
          <p:cNvPr id="10" name="Картинка 9"/>
          <p:cNvSpPr>
            <a:spLocks noGrp="1"/>
          </p:cNvSpPr>
          <p:nvPr>
            <p:ph type="clipArt" sz="quarter" idx="10"/>
          </p:nvPr>
        </p:nvSpPr>
        <p:spPr>
          <a:xfrm>
            <a:off x="0" y="898567"/>
            <a:ext cx="9050338" cy="387311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633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33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60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097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298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1476399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1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1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1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60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60" y="147639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41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60" y="2815341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8001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5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60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98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198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9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11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12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1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15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16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theme" Target="../theme/theme3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5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01" y="361972"/>
            <a:ext cx="2329819" cy="8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4052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2957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6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104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615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5579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6174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6006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5405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2458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3047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4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40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381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srgbClr val="4140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3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1762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3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4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1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5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9694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8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40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7118" y="326572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15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4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3033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514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789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8410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938444"/>
            <a:ext cx="223224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Вице-президент – директор</a:t>
            </a:r>
          </a:p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роекта по сооружению</a:t>
            </a:r>
          </a:p>
          <a:p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Белорусской АЭС</a:t>
            </a:r>
            <a:endParaRPr lang="ru-RU" sz="1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i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Полянин </a:t>
            </a:r>
          </a:p>
          <a:p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Виталий Олегович</a:t>
            </a:r>
            <a:endParaRPr lang="ru-RU" sz="14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Мая </a:t>
            </a:r>
            <a:r>
              <a:rPr lang="ru-RU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149"/>
            <a:ext cx="1800200" cy="107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49924" y="196769"/>
            <a:ext cx="1127858" cy="509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Picture 2" descr="В Белоруссии отключили от сети первый энергоблок АЭС - РИА Новости,  16.01.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36" y="6697663"/>
            <a:ext cx="6617927" cy="3722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1353" y="609678"/>
            <a:ext cx="661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(Заголовки)"/>
              </a:rPr>
              <a:t>Доклад на молодежный атомный форум</a:t>
            </a:r>
            <a:endParaRPr lang="ru-RU" sz="2000" b="1" dirty="0">
              <a:solidFill>
                <a:srgbClr val="025EA1"/>
              </a:solidFill>
              <a:latin typeface="Arial (Заголовки)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02429" y="4892825"/>
            <a:ext cx="136063" cy="207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39500629\Desktop\5fa4f78f02e8bd0b442c55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7" y="1233487"/>
            <a:ext cx="6507163" cy="3658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081" y="362857"/>
            <a:ext cx="8101336" cy="330200"/>
          </a:xfrm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(Заголовки)"/>
                <a:cs typeface="Arial" panose="020B0604020202020204" pitchFamily="34" charset="0"/>
              </a:rPr>
              <a:t>Калининская АЭС</a:t>
            </a:r>
            <a:endParaRPr lang="ru-RU" sz="2000" dirty="0">
              <a:solidFill>
                <a:schemeClr val="bg1"/>
              </a:solidFill>
              <a:latin typeface="Arial (Заголовки)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89-39 Отдел полевого инжиниринга\Компоновочные чертежи\Штабы\2021\ПОЛЯНИН 20.05.2021\b0277_7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6"/>
          <a:stretch/>
        </p:blipFill>
        <p:spPr bwMode="auto">
          <a:xfrm>
            <a:off x="184150" y="2786664"/>
            <a:ext cx="3623665" cy="22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3010" y="359454"/>
            <a:ext cx="7733521" cy="327924"/>
          </a:xfrm>
        </p:spPr>
        <p:txBody>
          <a:bodyPr lIns="0" tIns="0" rIns="0" bIns="0"/>
          <a:lstStyle/>
          <a:p>
            <a:pPr>
              <a:spcBef>
                <a:spcPts val="600"/>
              </a:spcBef>
            </a:pPr>
            <a:r>
              <a:rPr lang="ru-RU" sz="2000" dirty="0" smtClean="0">
                <a:latin typeface="Arial (Заголовки)"/>
                <a:cs typeface="Arial" panose="020B0604020202020204" pitchFamily="34" charset="0"/>
              </a:rPr>
              <a:t>Карьерная лестница</a:t>
            </a:r>
            <a:endParaRPr lang="ru-RU" sz="2000" dirty="0"/>
          </a:p>
        </p:txBody>
      </p:sp>
      <p:pic>
        <p:nvPicPr>
          <p:cNvPr id="1028" name="Picture 4" descr="U:\89-39 Отдел полевого инжиниринга\Компоновочные чертежи\Штабы\2021\ПОЛЯНИН 20.05.2021\9c31ebaa8685cc8cac2209d124cc0a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4333875" y="191518"/>
            <a:ext cx="4561740" cy="22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89-39 Отдел полевого инжиниринга\Компоновочные чертежи\Штабы\2021\ПОЛЯНИН 20.05.2021\681b1cf672a18964385393b5ea9700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49"/>
          <a:stretch/>
        </p:blipFill>
        <p:spPr bwMode="auto">
          <a:xfrm>
            <a:off x="3912146" y="2502918"/>
            <a:ext cx="5004336" cy="25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89-39 Отдел полевого инжиниринга\Компоновочные чертежи\Штабы\2021\ПОЛЯНИН 20.05.2021\belaes8[3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55"/>
          <a:stretch/>
        </p:blipFill>
        <p:spPr bwMode="auto">
          <a:xfrm>
            <a:off x="184151" y="191518"/>
            <a:ext cx="4044949" cy="25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noFill/>
          <a:extLst/>
        </p:spPr>
      </p:pic>
      <p:sp>
        <p:nvSpPr>
          <p:cNvPr id="8" name="TextBox 7"/>
          <p:cNvSpPr txBox="1"/>
          <p:nvPr/>
        </p:nvSpPr>
        <p:spPr>
          <a:xfrm>
            <a:off x="184151" y="191518"/>
            <a:ext cx="953541" cy="369332"/>
          </a:xfrm>
          <a:prstGeom prst="rect">
            <a:avLst/>
          </a:prstGeom>
          <a:solidFill>
            <a:srgbClr val="00359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151" y="4671272"/>
            <a:ext cx="953541" cy="369332"/>
          </a:xfrm>
          <a:prstGeom prst="rect">
            <a:avLst/>
          </a:prstGeom>
          <a:solidFill>
            <a:srgbClr val="00359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3875" y="191518"/>
            <a:ext cx="953541" cy="369332"/>
          </a:xfrm>
          <a:prstGeom prst="rect">
            <a:avLst/>
          </a:prstGeom>
          <a:solidFill>
            <a:srgbClr val="00359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12146" y="4671272"/>
            <a:ext cx="953541" cy="369332"/>
          </a:xfrm>
          <a:prstGeom prst="rect">
            <a:avLst/>
          </a:prstGeom>
          <a:solidFill>
            <a:srgbClr val="00359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948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627375"/>
            <a:ext cx="4444486" cy="446278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265889" y="366949"/>
            <a:ext cx="8094527" cy="330200"/>
          </a:xfrm>
        </p:spPr>
        <p:txBody>
          <a:bodyPr lIns="0" tIns="0" rIns="0" bIns="0"/>
          <a:lstStyle/>
          <a:p>
            <a:pPr>
              <a:spcBef>
                <a:spcPts val="600"/>
              </a:spcBef>
            </a:pPr>
            <a:r>
              <a:rPr lang="ru-RU" sz="2000" dirty="0" smtClean="0">
                <a:latin typeface="Arial (Заголовки)"/>
                <a:cs typeface="Arial" panose="020B0604020202020204" pitchFamily="34" charset="0"/>
              </a:rPr>
              <a:t>Ценности </a:t>
            </a:r>
            <a:r>
              <a:rPr lang="ru-RU" sz="2000" dirty="0" err="1" smtClean="0">
                <a:latin typeface="Arial (Заголовки)"/>
                <a:cs typeface="Arial" panose="020B0604020202020204" pitchFamily="34" charset="0"/>
              </a:rPr>
              <a:t>Росатома</a:t>
            </a:r>
            <a:endParaRPr lang="ru-RU" sz="2000" dirty="0">
              <a:latin typeface="Arial (Заголовки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7118" y="326571"/>
            <a:ext cx="1085457" cy="40277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" name="TextBox 5"/>
          <p:cNvSpPr txBox="1"/>
          <p:nvPr/>
        </p:nvSpPr>
        <p:spPr>
          <a:xfrm>
            <a:off x="8795657" y="4903542"/>
            <a:ext cx="34834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8EB250A-CD4A-4773-8F72-5DCA3448B6F8}" type="slidenum">
              <a:rPr lang="ru-RU" sz="12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080" y="362857"/>
            <a:ext cx="7945666" cy="330200"/>
          </a:xfrm>
        </p:spPr>
        <p:txBody>
          <a:bodyPr lIns="0" tIns="0" rIns="0" bIns="0" anchor="ctr"/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chemeClr val="bg1"/>
                </a:solidFill>
                <a:latin typeface="Arial (Заголовки)"/>
                <a:cs typeface="Arial" panose="020B0604020202020204" pitchFamily="34" charset="0"/>
              </a:rPr>
              <a:t>Площадки сооружения АЭС ВВЭР-1200 </a:t>
            </a:r>
            <a:endParaRPr lang="ru-RU" sz="2000" dirty="0">
              <a:solidFill>
                <a:schemeClr val="bg1"/>
              </a:solidFill>
              <a:latin typeface="Arial (Заголовки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46" y="2718281"/>
            <a:ext cx="7323982" cy="59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atin typeface="Rosatom Light"/>
                <a:cs typeface="Times New Roman" panose="02020603050405020304" pitchFamily="18" charset="0"/>
              </a:rPr>
              <a:t>Спасибо за </a:t>
            </a:r>
            <a:r>
              <a:rPr lang="ru-RU" sz="3600" b="1" dirty="0" smtClean="0">
                <a:latin typeface="Rosatom Light"/>
                <a:cs typeface="Times New Roman" panose="02020603050405020304" pitchFamily="18" charset="0"/>
              </a:rPr>
              <a:t>внимание!</a:t>
            </a:r>
            <a:endParaRPr lang="ru-RU" sz="3600" b="1" dirty="0">
              <a:latin typeface="Rosatom Ligh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3511103"/>
            <a:ext cx="838765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Вице-президент –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проекта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сооружению Белорусской </a:t>
            </a:r>
            <a:r>
              <a:rPr lang="ru-RU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АЭС</a:t>
            </a:r>
          </a:p>
          <a:p>
            <a:endParaRPr lang="ru-RU" sz="1600" i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Полянин </a:t>
            </a: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Виталий </a:t>
            </a: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Олегович</a:t>
            </a:r>
          </a:p>
          <a:p>
            <a:endParaRPr lang="ru-RU" sz="10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Мая 2021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84368" y="43250"/>
            <a:ext cx="1008112" cy="827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2" descr="Назло Москве и Минску&quot;. Прибалтика мешает строительству выгодной АЭС - РИА  Новости, 07.11.20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25200"/>
          <a:stretch/>
        </p:blipFill>
        <p:spPr bwMode="auto">
          <a:xfrm>
            <a:off x="251521" y="339816"/>
            <a:ext cx="6659877" cy="217537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8431"/>
            <a:ext cx="1800200" cy="10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7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15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1.xml><?xml version="1.0" encoding="utf-8"?>
<a:theme xmlns:a="http://schemas.openxmlformats.org/drawingml/2006/main" name="31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2.xml><?xml version="1.0" encoding="utf-8"?>
<a:theme xmlns:a="http://schemas.openxmlformats.org/drawingml/2006/main" name="2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3.xml><?xml version="1.0" encoding="utf-8"?>
<a:theme xmlns:a="http://schemas.openxmlformats.org/drawingml/2006/main" name="25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4.xml><?xml version="1.0" encoding="utf-8"?>
<a:theme xmlns:a="http://schemas.openxmlformats.org/drawingml/2006/main" name="26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5.xml><?xml version="1.0" encoding="utf-8"?>
<a:theme xmlns:a="http://schemas.openxmlformats.org/drawingml/2006/main" name="16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6.xml><?xml version="1.0" encoding="utf-8"?>
<a:theme xmlns:a="http://schemas.openxmlformats.org/drawingml/2006/main" name="17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7.xml><?xml version="1.0" encoding="utf-8"?>
<a:theme xmlns:a="http://schemas.openxmlformats.org/drawingml/2006/main" name="18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8.xml><?xml version="1.0" encoding="utf-8"?>
<a:theme xmlns:a="http://schemas.openxmlformats.org/drawingml/2006/main" name="28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9.xml><?xml version="1.0" encoding="utf-8"?>
<a:theme xmlns:a="http://schemas.openxmlformats.org/drawingml/2006/main" name="19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.xml><?xml version="1.0" encoding="utf-8"?>
<a:theme xmlns:a="http://schemas.openxmlformats.org/drawingml/2006/main" name="13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0.xml><?xml version="1.0" encoding="utf-8"?>
<a:theme xmlns:a="http://schemas.openxmlformats.org/drawingml/2006/main" name="20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1.xml><?xml version="1.0" encoding="utf-8"?>
<a:theme xmlns:a="http://schemas.openxmlformats.org/drawingml/2006/main" name="21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2.xml><?xml version="1.0" encoding="utf-8"?>
<a:theme xmlns:a="http://schemas.openxmlformats.org/drawingml/2006/main" name="34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3.xml><?xml version="1.0" encoding="utf-8"?>
<a:theme xmlns:a="http://schemas.openxmlformats.org/drawingml/2006/main" name="22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4.xml><?xml version="1.0" encoding="utf-8"?>
<a:theme xmlns:a="http://schemas.openxmlformats.org/drawingml/2006/main" name="3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5.xml><?xml version="1.0" encoding="utf-8"?>
<a:theme xmlns:a="http://schemas.openxmlformats.org/drawingml/2006/main" name="3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26.xml><?xml version="1.0" encoding="utf-8"?>
<a:theme xmlns:a="http://schemas.openxmlformats.org/drawingml/2006/main" name="23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7.xml><?xml version="1.0" encoding="utf-8"?>
<a:theme xmlns:a="http://schemas.openxmlformats.org/drawingml/2006/main" name="32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8.xml><?xml version="1.0" encoding="utf-8"?>
<a:theme xmlns:a="http://schemas.openxmlformats.org/drawingml/2006/main" name="33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9.xml><?xml version="1.0" encoding="utf-8"?>
<a:theme xmlns:a="http://schemas.openxmlformats.org/drawingml/2006/main" name="36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.xml><?xml version="1.0" encoding="utf-8"?>
<a:theme xmlns:a="http://schemas.openxmlformats.org/drawingml/2006/main" name="24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0.xml><?xml version="1.0" encoding="utf-8"?>
<a:theme xmlns:a="http://schemas.openxmlformats.org/drawingml/2006/main" name="37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1.xml><?xml version="1.0" encoding="utf-8"?>
<a:theme xmlns:a="http://schemas.openxmlformats.org/drawingml/2006/main" name="38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2.xml><?xml version="1.0" encoding="utf-8"?>
<a:theme xmlns:a="http://schemas.openxmlformats.org/drawingml/2006/main" name="39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3.xml><?xml version="1.0" encoding="utf-8"?>
<a:theme xmlns:a="http://schemas.openxmlformats.org/drawingml/2006/main" name="40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4.xml><?xml version="1.0" encoding="utf-8"?>
<a:theme xmlns:a="http://schemas.openxmlformats.org/drawingml/2006/main" name="35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5.xml><?xml version="1.0" encoding="utf-8"?>
<a:theme xmlns:a="http://schemas.openxmlformats.org/drawingml/2006/main" name="19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5.xml><?xml version="1.0" encoding="utf-8"?>
<a:theme xmlns:a="http://schemas.openxmlformats.org/drawingml/2006/main" name="1_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27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29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8.xml><?xml version="1.0" encoding="utf-8"?>
<a:theme xmlns:a="http://schemas.openxmlformats.org/drawingml/2006/main" name="30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14_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Policy Auditing</Name>
    <Synchronization>Synchronous</Synchronization>
    <Type>10001</Type>
    <SequenceNumber>1100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10002</Type>
    <SequenceNumber>1101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10004</Type>
    <SequenceNumber>1102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10006</Type>
    <SequenceNumber>1103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10001</Type>
    <SequenceNumber>1100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10002</Type>
    <SequenceNumber>1101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10004</Type>
    <SequenceNumber>1102</SequenceNumber>
    <Url/>
    <Assembly>Microsoft.Office.Policy, Version=16.0.0.0,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10006</Type>
    <SequenceNumber>1103</SequenceNumber>
    <Url/>
    <Assembly>Microsoft.Office.Policy, Version=16.0.0.0, Culture=neutral, PublicKeyToken=71e9bce111e9429c</Assembly>
    <Class>Microsoft.Office.RecordsManagement.Internal.AuditHandler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ff4c2c1-8689-4034-8d5c-aee388c78814">Y4CSVDRETKKH-1770928542-824</_dlc_DocId>
    <_dlc_DocIdUrl xmlns="3ff4c2c1-8689-4034-8d5c-aee388c78814">
      <Url>http://home.ase-ec.ru/Documents/_layouts/15/DocIdRedir.aspx?ID=Y4CSVDRETKKH-1770928542-824</Url>
      <Description>Y4CSVDRETKKH-1770928542-824</Description>
    </_dlc_DocIdUrl>
  </documentManagement>
</p:properties>
</file>

<file path=customXml/item4.xml><?xml version="1.0" encoding="utf-8"?>
<?mso-contentType ?>
<p:Policy xmlns:p="office.server.policy" id="" local="true">
  <p:Name>Элемент</p:Name>
  <p:Description/>
  <p:Statement/>
  <p:PolicyItems>
    <p:PolicyItem featureId="Microsoft.Office.RecordsManagement.PolicyFeatures.PolicyAudit" staticId="0x01|937198175" UniqueId="106fca31-c6e6-4a66-b730-e63216fd6ef8">
      <p:Name>аудит</p:Name>
      <p:Description>Аудит действий пользователей, выполняемых с документами и элементами списков, и запись в журнал аудита.</p:Description>
      <p:CustomData>
        <Audit>
          <View/>
        </Audit>
      </p:CustomData>
    </p:PolicyItem>
  </p:PolicyItems>
</p:Policy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C3EF98CA529F5489C057CA542248809" ma:contentTypeVersion="12" ma:contentTypeDescription="Создание документа." ma:contentTypeScope="" ma:versionID="06c9462f64914877420fa68c5e610636">
  <xsd:schema xmlns:xsd="http://www.w3.org/2001/XMLSchema" xmlns:xs="http://www.w3.org/2001/XMLSchema" xmlns:p="http://schemas.microsoft.com/office/2006/metadata/properties" xmlns:ns1="http://schemas.microsoft.com/sharepoint/v3" xmlns:ns2="3ff4c2c1-8689-4034-8d5c-aee388c78814" targetNamespace="http://schemas.microsoft.com/office/2006/metadata/properties" ma:root="true" ma:fieldsID="6415a54762770ca9813f8db0d77136b0" ns1:_="" ns2:_="">
    <xsd:import namespace="http://schemas.microsoft.com/sharepoint/v3"/>
    <xsd:import namespace="3ff4c2c1-8689-4034-8d5c-aee388c7881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2" nillable="true" ma:displayName="Исключение из политики" ma:description="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f4c2c1-8689-4034-8d5c-aee388c78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9E2F33-80F2-479D-9422-7AB210D702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479C5B-DF39-4929-B534-0AA06494042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40D7EF3-34B6-42C0-A10E-CACAA67971CB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ff4c2c1-8689-4034-8d5c-aee388c7881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FE862B5-54C0-431E-93F7-17480BB95C8C}">
  <ds:schemaRefs>
    <ds:schemaRef ds:uri="office.server.policy"/>
  </ds:schemaRefs>
</ds:datastoreItem>
</file>

<file path=customXml/itemProps5.xml><?xml version="1.0" encoding="utf-8"?>
<ds:datastoreItem xmlns:ds="http://schemas.openxmlformats.org/officeDocument/2006/customXml" ds:itemID="{523510C2-287C-4845-87E5-96F735697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ff4c2c1-8689-4034-8d5c-aee388c78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18287</TotalTime>
  <Words>55</Words>
  <Application>Microsoft Office PowerPoint</Application>
  <PresentationFormat>Произвольный</PresentationFormat>
  <Paragraphs>27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35</vt:i4>
      </vt:variant>
      <vt:variant>
        <vt:lpstr>Заголовки слайдов</vt:lpstr>
      </vt:variant>
      <vt:variant>
        <vt:i4>6</vt:i4>
      </vt:variant>
    </vt:vector>
  </HeadingPairs>
  <TitlesOfParts>
    <vt:vector size="46" baseType="lpstr">
      <vt:lpstr>Arial</vt:lpstr>
      <vt:lpstr>Arial (Заголовки)</vt:lpstr>
      <vt:lpstr>Calibri</vt:lpstr>
      <vt:lpstr>Rosatom Light</vt:lpstr>
      <vt:lpstr>Times New Roman</vt:lpstr>
      <vt:lpstr>Титульный слайд</vt:lpstr>
      <vt:lpstr>13_Текст</vt:lpstr>
      <vt:lpstr>24_Текст</vt:lpstr>
      <vt:lpstr>2_Перебивочный слайд</vt:lpstr>
      <vt:lpstr>1_Текст диаграмма</vt:lpstr>
      <vt:lpstr>27_Текст</vt:lpstr>
      <vt:lpstr>29_Текст</vt:lpstr>
      <vt:lpstr>30_Текст</vt:lpstr>
      <vt:lpstr>14_Текст</vt:lpstr>
      <vt:lpstr>15_Текст</vt:lpstr>
      <vt:lpstr>31_Текст</vt:lpstr>
      <vt:lpstr>2_Текст диаграмма</vt:lpstr>
      <vt:lpstr>25_Текст</vt:lpstr>
      <vt:lpstr>26_Текст</vt:lpstr>
      <vt:lpstr>16_Текст</vt:lpstr>
      <vt:lpstr>17_Текст</vt:lpstr>
      <vt:lpstr>18_Текст</vt:lpstr>
      <vt:lpstr>28_Текст</vt:lpstr>
      <vt:lpstr>19_Текст</vt:lpstr>
      <vt:lpstr>20_Текст</vt:lpstr>
      <vt:lpstr>21_Текст</vt:lpstr>
      <vt:lpstr>34_Текст</vt:lpstr>
      <vt:lpstr>22_Текст</vt:lpstr>
      <vt:lpstr>3_Текст диаграмма</vt:lpstr>
      <vt:lpstr>3_Перебивочный слайд</vt:lpstr>
      <vt:lpstr>23_Текст</vt:lpstr>
      <vt:lpstr>32_Текст</vt:lpstr>
      <vt:lpstr>33_Текст</vt:lpstr>
      <vt:lpstr>36_Текст</vt:lpstr>
      <vt:lpstr>37_Текст</vt:lpstr>
      <vt:lpstr>38_Текст</vt:lpstr>
      <vt:lpstr>39_Текст</vt:lpstr>
      <vt:lpstr>40_Текст</vt:lpstr>
      <vt:lpstr>35_Текст</vt:lpstr>
      <vt:lpstr>19_Текст картинка</vt:lpstr>
      <vt:lpstr>Презентация PowerPoint</vt:lpstr>
      <vt:lpstr>Калининская АЭС</vt:lpstr>
      <vt:lpstr>Карьерная лестница</vt:lpstr>
      <vt:lpstr>Ценности Росатома</vt:lpstr>
      <vt:lpstr>Площадки сооружения АЭС ВВЭР-1200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Ольга В. Козлович</cp:lastModifiedBy>
  <cp:revision>2932</cp:revision>
  <cp:lastPrinted>2021-05-19T07:39:05Z</cp:lastPrinted>
  <dcterms:created xsi:type="dcterms:W3CDTF">2019-09-24T12:37:05Z</dcterms:created>
  <dcterms:modified xsi:type="dcterms:W3CDTF">2021-05-28T14:11:54Z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0x010100BC3EF98CA529F5489C057CA542248809</vt:lpwstr>
  </property>
  <property fmtid="{D5CDD505-2E9C-101B-9397-08002B2CF9AE}" pid="3" name="_dlc_DocIdItemGuid">
    <vt:lpwstr>6e4704f0-068d-40e9-9e62-87ec08384ef4</vt:lpwstr>
  </property>
</Properties>
</file>